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83" r:id="rId6"/>
    <p:sldId id="258" r:id="rId7"/>
    <p:sldId id="259" r:id="rId8"/>
    <p:sldId id="260" r:id="rId9"/>
    <p:sldId id="262" r:id="rId10"/>
    <p:sldId id="274" r:id="rId11"/>
    <p:sldId id="275" r:id="rId12"/>
    <p:sldId id="277" r:id="rId13"/>
    <p:sldId id="281" r:id="rId14"/>
    <p:sldId id="279" r:id="rId15"/>
    <p:sldId id="267" r:id="rId16"/>
    <p:sldId id="268" r:id="rId17"/>
    <p:sldId id="278" r:id="rId18"/>
    <p:sldId id="269" r:id="rId19"/>
    <p:sldId id="270" r:id="rId20"/>
    <p:sldId id="271" r:id="rId21"/>
    <p:sldId id="282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37A454-FFB6-9BA3-6F08-667B257C79BD}" v="3" dt="2022-07-13T11:52:20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FCF7C4-ADC6-4CE2-9D5F-F0E9672E08E2}" type="doc">
      <dgm:prSet loTypeId="urn:microsoft.com/office/officeart/2005/8/layout/list1" loCatId="list" qsTypeId="urn:microsoft.com/office/officeart/2005/8/quickstyle/simple2" qsCatId="simple" csTypeId="urn:microsoft.com/office/officeart/2005/8/colors/accent1_5" csCatId="accent1"/>
      <dgm:spPr/>
      <dgm:t>
        <a:bodyPr/>
        <a:lstStyle/>
        <a:p>
          <a:endParaRPr lang="en-US"/>
        </a:p>
      </dgm:t>
    </dgm:pt>
    <dgm:pt modelId="{7652FC7D-762B-49C1-A174-5494BE435917}">
      <dgm:prSet/>
      <dgm:spPr/>
      <dgm:t>
        <a:bodyPr/>
        <a:lstStyle/>
        <a:p>
          <a:r>
            <a:rPr lang="en-US" dirty="0" err="1"/>
            <a:t>Categorie</a:t>
          </a:r>
          <a:r>
            <a:rPr lang="en-US" dirty="0"/>
            <a:t> 1</a:t>
          </a:r>
        </a:p>
      </dgm:t>
    </dgm:pt>
    <dgm:pt modelId="{38066A75-5898-4887-A5ED-C883D437D70F}" type="parTrans" cxnId="{1B485EC8-F0F9-44AF-815A-C41247ACB8D8}">
      <dgm:prSet/>
      <dgm:spPr/>
      <dgm:t>
        <a:bodyPr/>
        <a:lstStyle/>
        <a:p>
          <a:endParaRPr lang="en-US"/>
        </a:p>
      </dgm:t>
    </dgm:pt>
    <dgm:pt modelId="{322E243E-6F09-4F73-85C1-F641173441A8}" type="sibTrans" cxnId="{1B485EC8-F0F9-44AF-815A-C41247ACB8D8}">
      <dgm:prSet/>
      <dgm:spPr/>
      <dgm:t>
        <a:bodyPr/>
        <a:lstStyle/>
        <a:p>
          <a:endParaRPr lang="en-US"/>
        </a:p>
      </dgm:t>
    </dgm:pt>
    <dgm:pt modelId="{3CEACB11-5AEC-405B-980A-FE1C95BED4F4}">
      <dgm:prSet/>
      <dgm:spPr/>
      <dgm:t>
        <a:bodyPr/>
        <a:lstStyle/>
        <a:p>
          <a:r>
            <a:rPr lang="en-US"/>
            <a:t>Zonder weefselverlies</a:t>
          </a:r>
        </a:p>
      </dgm:t>
    </dgm:pt>
    <dgm:pt modelId="{EEE35769-0ABD-440F-90B7-8E27465CFDD3}" type="parTrans" cxnId="{6BC771D6-DA30-4F31-A7DA-8F77B85F5FB6}">
      <dgm:prSet/>
      <dgm:spPr/>
      <dgm:t>
        <a:bodyPr/>
        <a:lstStyle/>
        <a:p>
          <a:endParaRPr lang="en-US"/>
        </a:p>
      </dgm:t>
    </dgm:pt>
    <dgm:pt modelId="{E14D237B-383B-427F-8BC0-491AC3C32AAA}" type="sibTrans" cxnId="{6BC771D6-DA30-4F31-A7DA-8F77B85F5FB6}">
      <dgm:prSet/>
      <dgm:spPr/>
      <dgm:t>
        <a:bodyPr/>
        <a:lstStyle/>
        <a:p>
          <a:endParaRPr lang="en-US"/>
        </a:p>
      </dgm:t>
    </dgm:pt>
    <dgm:pt modelId="{EE0B8559-E371-4BFE-BD1C-1DABC32C463B}">
      <dgm:prSet/>
      <dgm:spPr/>
      <dgm:t>
        <a:bodyPr/>
        <a:lstStyle/>
        <a:p>
          <a:r>
            <a:rPr lang="en-US"/>
            <a:t>Lineair type: huidscheur (lijkt op incisie)</a:t>
          </a:r>
        </a:p>
      </dgm:t>
    </dgm:pt>
    <dgm:pt modelId="{AD8F8B29-D40A-4A4A-AA8A-F9CA95049F71}" type="parTrans" cxnId="{051D93E7-EF8B-4760-ADAA-72DCE5886154}">
      <dgm:prSet/>
      <dgm:spPr/>
      <dgm:t>
        <a:bodyPr/>
        <a:lstStyle/>
        <a:p>
          <a:endParaRPr lang="en-US"/>
        </a:p>
      </dgm:t>
    </dgm:pt>
    <dgm:pt modelId="{0D486E66-503C-40EB-B163-4BAEF4CE146D}" type="sibTrans" cxnId="{051D93E7-EF8B-4760-ADAA-72DCE5886154}">
      <dgm:prSet/>
      <dgm:spPr/>
      <dgm:t>
        <a:bodyPr/>
        <a:lstStyle/>
        <a:p>
          <a:endParaRPr lang="en-US"/>
        </a:p>
      </dgm:t>
    </dgm:pt>
    <dgm:pt modelId="{5EB09261-A385-4E60-A11F-151EF247EB66}">
      <dgm:prSet/>
      <dgm:spPr/>
      <dgm:t>
        <a:bodyPr/>
        <a:lstStyle/>
        <a:p>
          <a:r>
            <a:rPr lang="en-US"/>
            <a:t>flaptype</a:t>
          </a:r>
        </a:p>
      </dgm:t>
    </dgm:pt>
    <dgm:pt modelId="{ADB2CCCB-F63C-406A-9691-7DF829D0D25C}" type="parTrans" cxnId="{8C0DF1BD-9021-40BB-884E-96D643CF85BC}">
      <dgm:prSet/>
      <dgm:spPr/>
      <dgm:t>
        <a:bodyPr/>
        <a:lstStyle/>
        <a:p>
          <a:endParaRPr lang="en-US"/>
        </a:p>
      </dgm:t>
    </dgm:pt>
    <dgm:pt modelId="{0754F05D-DD7F-476A-AAE2-D47F0FD5E556}" type="sibTrans" cxnId="{8C0DF1BD-9021-40BB-884E-96D643CF85BC}">
      <dgm:prSet/>
      <dgm:spPr/>
      <dgm:t>
        <a:bodyPr/>
        <a:lstStyle/>
        <a:p>
          <a:endParaRPr lang="en-US"/>
        </a:p>
      </dgm:t>
    </dgm:pt>
    <dgm:pt modelId="{5410580E-D1CD-46E6-ADBB-B31153567657}" type="pres">
      <dgm:prSet presAssocID="{68FCF7C4-ADC6-4CE2-9D5F-F0E9672E08E2}" presName="linear" presStyleCnt="0">
        <dgm:presLayoutVars>
          <dgm:dir/>
          <dgm:animLvl val="lvl"/>
          <dgm:resizeHandles val="exact"/>
        </dgm:presLayoutVars>
      </dgm:prSet>
      <dgm:spPr/>
    </dgm:pt>
    <dgm:pt modelId="{6050535A-70CB-44E7-95EF-CB21CF351640}" type="pres">
      <dgm:prSet presAssocID="{7652FC7D-762B-49C1-A174-5494BE435917}" presName="parentLin" presStyleCnt="0"/>
      <dgm:spPr/>
    </dgm:pt>
    <dgm:pt modelId="{54CEE395-97F8-4C5A-A9F2-DD700A25CD88}" type="pres">
      <dgm:prSet presAssocID="{7652FC7D-762B-49C1-A174-5494BE435917}" presName="parentLeftMargin" presStyleLbl="node1" presStyleIdx="0" presStyleCnt="1"/>
      <dgm:spPr/>
    </dgm:pt>
    <dgm:pt modelId="{3C7E1D36-FF9B-425F-BE47-FCEF71C9AE22}" type="pres">
      <dgm:prSet presAssocID="{7652FC7D-762B-49C1-A174-5494BE43591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759794B-D4C9-4F77-8038-C8DAD1FFCC5A}" type="pres">
      <dgm:prSet presAssocID="{7652FC7D-762B-49C1-A174-5494BE435917}" presName="negativeSpace" presStyleCnt="0"/>
      <dgm:spPr/>
    </dgm:pt>
    <dgm:pt modelId="{93C551B4-123F-4D92-8F2F-4FCBB39AE4ED}" type="pres">
      <dgm:prSet presAssocID="{7652FC7D-762B-49C1-A174-5494BE435917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6FE0F47-3D85-4457-89BD-2C118CF778D7}" type="presOf" srcId="{3CEACB11-5AEC-405B-980A-FE1C95BED4F4}" destId="{93C551B4-123F-4D92-8F2F-4FCBB39AE4ED}" srcOrd="0" destOrd="0" presId="urn:microsoft.com/office/officeart/2005/8/layout/list1"/>
    <dgm:cxn modelId="{B7CC614A-82F9-4C65-9EC8-DAB8F9943EC7}" type="presOf" srcId="{68FCF7C4-ADC6-4CE2-9D5F-F0E9672E08E2}" destId="{5410580E-D1CD-46E6-ADBB-B31153567657}" srcOrd="0" destOrd="0" presId="urn:microsoft.com/office/officeart/2005/8/layout/list1"/>
    <dgm:cxn modelId="{A04D4A5C-C11C-40CC-860B-0BF32F715B0A}" type="presOf" srcId="{EE0B8559-E371-4BFE-BD1C-1DABC32C463B}" destId="{93C551B4-123F-4D92-8F2F-4FCBB39AE4ED}" srcOrd="0" destOrd="1" presId="urn:microsoft.com/office/officeart/2005/8/layout/list1"/>
    <dgm:cxn modelId="{A89B49AE-005F-46EF-8E49-CAAC8122B1C7}" type="presOf" srcId="{7652FC7D-762B-49C1-A174-5494BE435917}" destId="{3C7E1D36-FF9B-425F-BE47-FCEF71C9AE22}" srcOrd="1" destOrd="0" presId="urn:microsoft.com/office/officeart/2005/8/layout/list1"/>
    <dgm:cxn modelId="{724BB6B6-70CB-4F08-94C5-5F2E6874AFE4}" type="presOf" srcId="{7652FC7D-762B-49C1-A174-5494BE435917}" destId="{54CEE395-97F8-4C5A-A9F2-DD700A25CD88}" srcOrd="0" destOrd="0" presId="urn:microsoft.com/office/officeart/2005/8/layout/list1"/>
    <dgm:cxn modelId="{8C0DF1BD-9021-40BB-884E-96D643CF85BC}" srcId="{3CEACB11-5AEC-405B-980A-FE1C95BED4F4}" destId="{5EB09261-A385-4E60-A11F-151EF247EB66}" srcOrd="1" destOrd="0" parTransId="{ADB2CCCB-F63C-406A-9691-7DF829D0D25C}" sibTransId="{0754F05D-DD7F-476A-AAE2-D47F0FD5E556}"/>
    <dgm:cxn modelId="{1B4642C8-961C-4212-B174-6962D51886F0}" type="presOf" srcId="{5EB09261-A385-4E60-A11F-151EF247EB66}" destId="{93C551B4-123F-4D92-8F2F-4FCBB39AE4ED}" srcOrd="0" destOrd="2" presId="urn:microsoft.com/office/officeart/2005/8/layout/list1"/>
    <dgm:cxn modelId="{1B485EC8-F0F9-44AF-815A-C41247ACB8D8}" srcId="{68FCF7C4-ADC6-4CE2-9D5F-F0E9672E08E2}" destId="{7652FC7D-762B-49C1-A174-5494BE435917}" srcOrd="0" destOrd="0" parTransId="{38066A75-5898-4887-A5ED-C883D437D70F}" sibTransId="{322E243E-6F09-4F73-85C1-F641173441A8}"/>
    <dgm:cxn modelId="{6BC771D6-DA30-4F31-A7DA-8F77B85F5FB6}" srcId="{7652FC7D-762B-49C1-A174-5494BE435917}" destId="{3CEACB11-5AEC-405B-980A-FE1C95BED4F4}" srcOrd="0" destOrd="0" parTransId="{EEE35769-0ABD-440F-90B7-8E27465CFDD3}" sibTransId="{E14D237B-383B-427F-8BC0-491AC3C32AAA}"/>
    <dgm:cxn modelId="{051D93E7-EF8B-4760-ADAA-72DCE5886154}" srcId="{3CEACB11-5AEC-405B-980A-FE1C95BED4F4}" destId="{EE0B8559-E371-4BFE-BD1C-1DABC32C463B}" srcOrd="0" destOrd="0" parTransId="{AD8F8B29-D40A-4A4A-AA8A-F9CA95049F71}" sibTransId="{0D486E66-503C-40EB-B163-4BAEF4CE146D}"/>
    <dgm:cxn modelId="{67210323-40D3-4803-9F86-B2CF5A9A484E}" type="presParOf" srcId="{5410580E-D1CD-46E6-ADBB-B31153567657}" destId="{6050535A-70CB-44E7-95EF-CB21CF351640}" srcOrd="0" destOrd="0" presId="urn:microsoft.com/office/officeart/2005/8/layout/list1"/>
    <dgm:cxn modelId="{2755B5E0-103A-4DA2-B915-93F639ED248C}" type="presParOf" srcId="{6050535A-70CB-44E7-95EF-CB21CF351640}" destId="{54CEE395-97F8-4C5A-A9F2-DD700A25CD88}" srcOrd="0" destOrd="0" presId="urn:microsoft.com/office/officeart/2005/8/layout/list1"/>
    <dgm:cxn modelId="{9F1BD274-862A-445A-90EC-770BDB854E4C}" type="presParOf" srcId="{6050535A-70CB-44E7-95EF-CB21CF351640}" destId="{3C7E1D36-FF9B-425F-BE47-FCEF71C9AE22}" srcOrd="1" destOrd="0" presId="urn:microsoft.com/office/officeart/2005/8/layout/list1"/>
    <dgm:cxn modelId="{0FAD5B90-4B91-4183-B9D2-9C23E41CDD6D}" type="presParOf" srcId="{5410580E-D1CD-46E6-ADBB-B31153567657}" destId="{E759794B-D4C9-4F77-8038-C8DAD1FFCC5A}" srcOrd="1" destOrd="0" presId="urn:microsoft.com/office/officeart/2005/8/layout/list1"/>
    <dgm:cxn modelId="{8275ADB2-BA92-4B08-A08B-8C5155EEBC27}" type="presParOf" srcId="{5410580E-D1CD-46E6-ADBB-B31153567657}" destId="{93C551B4-123F-4D92-8F2F-4FCBB39AE4E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FCF7C4-ADC6-4CE2-9D5F-F0E9672E08E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52FC7D-762B-49C1-A174-5494BE435917}">
      <dgm:prSet phldr="0" custT="1"/>
      <dgm:spPr/>
      <dgm:t>
        <a:bodyPr/>
        <a:lstStyle/>
        <a:p>
          <a:pPr rtl="0"/>
          <a:r>
            <a:rPr lang="nl-NL" sz="3200" b="1" noProof="0" dirty="0">
              <a:latin typeface="Calibri Light" panose="020F0302020204030204"/>
            </a:rPr>
            <a:t>Categorie</a:t>
          </a:r>
          <a:r>
            <a:rPr lang="en-US" sz="3200" b="1" dirty="0">
              <a:latin typeface="Calibri Light" panose="020F0302020204030204"/>
            </a:rPr>
            <a:t> 2</a:t>
          </a:r>
          <a:endParaRPr lang="en-US" sz="3200" b="1" dirty="0"/>
        </a:p>
      </dgm:t>
    </dgm:pt>
    <dgm:pt modelId="{38066A75-5898-4887-A5ED-C883D437D70F}" type="parTrans" cxnId="{1B485EC8-F0F9-44AF-815A-C41247ACB8D8}">
      <dgm:prSet/>
      <dgm:spPr/>
      <dgm:t>
        <a:bodyPr/>
        <a:lstStyle/>
        <a:p>
          <a:endParaRPr lang="en-US"/>
        </a:p>
      </dgm:t>
    </dgm:pt>
    <dgm:pt modelId="{322E243E-6F09-4F73-85C1-F641173441A8}" type="sibTrans" cxnId="{1B485EC8-F0F9-44AF-815A-C41247ACB8D8}">
      <dgm:prSet/>
      <dgm:spPr/>
      <dgm:t>
        <a:bodyPr/>
        <a:lstStyle/>
        <a:p>
          <a:endParaRPr lang="en-US"/>
        </a:p>
      </dgm:t>
    </dgm:pt>
    <dgm:pt modelId="{EE0B8559-E371-4BFE-BD1C-1DABC32C463B}">
      <dgm:prSet/>
      <dgm:spPr/>
      <dgm:t>
        <a:bodyPr/>
        <a:lstStyle/>
        <a:p>
          <a:pPr rtl="0"/>
          <a:r>
            <a:rPr lang="en-US" dirty="0"/>
            <a:t>&lt;25% van de </a:t>
          </a:r>
          <a:r>
            <a:rPr lang="en-US" dirty="0" err="1"/>
            <a:t>opperhuid</a:t>
          </a:r>
          <a:r>
            <a:rPr lang="en-US" dirty="0"/>
            <a:t> van de </a:t>
          </a:r>
          <a:r>
            <a:rPr lang="en-US" dirty="0" err="1"/>
            <a:t>epidermale</a:t>
          </a:r>
          <a:r>
            <a:rPr lang="en-US" dirty="0"/>
            <a:t> flap is </a:t>
          </a:r>
          <a:r>
            <a:rPr lang="en-US" dirty="0" err="1"/>
            <a:t>verloren</a:t>
          </a:r>
          <a:endParaRPr lang="en-US" dirty="0"/>
        </a:p>
      </dgm:t>
    </dgm:pt>
    <dgm:pt modelId="{AD8F8B29-D40A-4A4A-AA8A-F9CA95049F71}" type="parTrans" cxnId="{051D93E7-EF8B-4760-ADAA-72DCE5886154}">
      <dgm:prSet/>
      <dgm:spPr/>
      <dgm:t>
        <a:bodyPr/>
        <a:lstStyle/>
        <a:p>
          <a:endParaRPr lang="en-US"/>
        </a:p>
      </dgm:t>
    </dgm:pt>
    <dgm:pt modelId="{0D486E66-503C-40EB-B163-4BAEF4CE146D}" type="sibTrans" cxnId="{051D93E7-EF8B-4760-ADAA-72DCE5886154}">
      <dgm:prSet/>
      <dgm:spPr/>
      <dgm:t>
        <a:bodyPr/>
        <a:lstStyle/>
        <a:p>
          <a:endParaRPr lang="en-US"/>
        </a:p>
      </dgm:t>
    </dgm:pt>
    <dgm:pt modelId="{5EB09261-A385-4E60-A11F-151EF247EB66}">
      <dgm:prSet/>
      <dgm:spPr/>
      <dgm:t>
        <a:bodyPr/>
        <a:lstStyle/>
        <a:p>
          <a:endParaRPr lang="en-US"/>
        </a:p>
      </dgm:t>
    </dgm:pt>
    <dgm:pt modelId="{ADB2CCCB-F63C-406A-9691-7DF829D0D25C}" type="parTrans" cxnId="{891B8D30-0284-4365-8B16-B32F0E166815}">
      <dgm:prSet/>
      <dgm:spPr/>
      <dgm:t>
        <a:bodyPr/>
        <a:lstStyle/>
        <a:p>
          <a:endParaRPr lang="en-US"/>
        </a:p>
      </dgm:t>
    </dgm:pt>
    <dgm:pt modelId="{0754F05D-DD7F-476A-AAE2-D47F0FD5E556}" type="sibTrans" cxnId="{891B8D30-0284-4365-8B16-B32F0E166815}">
      <dgm:prSet/>
      <dgm:spPr/>
      <dgm:t>
        <a:bodyPr/>
        <a:lstStyle/>
        <a:p>
          <a:endParaRPr lang="en-US"/>
        </a:p>
      </dgm:t>
    </dgm:pt>
    <dgm:pt modelId="{79B6127F-48EE-411E-A861-5CE3710B82CF}">
      <dgm:prSet phldr="0"/>
      <dgm:spPr/>
      <dgm:t>
        <a:bodyPr/>
        <a:lstStyle/>
        <a:p>
          <a:pPr rtl="0"/>
          <a:r>
            <a:rPr lang="en-US" dirty="0" err="1"/>
            <a:t>Gedeeltelijk</a:t>
          </a:r>
          <a:r>
            <a:rPr lang="en-US" dirty="0"/>
            <a:t> </a:t>
          </a:r>
          <a:r>
            <a:rPr lang="en-US" dirty="0" err="1"/>
            <a:t>weefselverlies</a:t>
          </a:r>
          <a:endParaRPr lang="en-US" dirty="0"/>
        </a:p>
      </dgm:t>
    </dgm:pt>
    <dgm:pt modelId="{C50825C5-4079-42B2-A3A8-68A551775510}" type="parTrans" cxnId="{55F3FA97-1E11-4E21-B07F-895E7BB29EB0}">
      <dgm:prSet/>
      <dgm:spPr/>
      <dgm:t>
        <a:bodyPr/>
        <a:lstStyle/>
        <a:p>
          <a:endParaRPr lang="nl-NL"/>
        </a:p>
      </dgm:t>
    </dgm:pt>
    <dgm:pt modelId="{EA3F77D6-E86A-46FA-A94E-ED386243D25C}" type="sibTrans" cxnId="{55F3FA97-1E11-4E21-B07F-895E7BB29EB0}">
      <dgm:prSet/>
      <dgm:spPr/>
      <dgm:t>
        <a:bodyPr/>
        <a:lstStyle/>
        <a:p>
          <a:endParaRPr lang="nl-NL"/>
        </a:p>
      </dgm:t>
    </dgm:pt>
    <dgm:pt modelId="{EC731746-DEB0-4F32-A175-F06D678321AA}">
      <dgm:prSet phldr="0"/>
      <dgm:spPr/>
      <dgm:t>
        <a:bodyPr/>
        <a:lstStyle/>
        <a:p>
          <a:pPr rtl="0"/>
          <a:r>
            <a:rPr lang="en-US" dirty="0"/>
            <a:t>&gt;25% van de </a:t>
          </a:r>
          <a:r>
            <a:rPr lang="en-US" dirty="0" err="1"/>
            <a:t>opperhuid</a:t>
          </a:r>
          <a:r>
            <a:rPr lang="en-US" dirty="0"/>
            <a:t> van de </a:t>
          </a:r>
          <a:r>
            <a:rPr lang="en-US" dirty="0" err="1"/>
            <a:t>epidermale</a:t>
          </a:r>
          <a:r>
            <a:rPr lang="en-US" dirty="0"/>
            <a:t> flap is </a:t>
          </a:r>
          <a:r>
            <a:rPr lang="en-US" dirty="0" err="1"/>
            <a:t>verloren</a:t>
          </a:r>
          <a:endParaRPr lang="en-US" dirty="0"/>
        </a:p>
      </dgm:t>
    </dgm:pt>
    <dgm:pt modelId="{11DA3017-0133-4CDE-A664-91D7EE80D54B}" type="parTrans" cxnId="{53F1A854-69B1-43D9-BB5F-D7804FB37261}">
      <dgm:prSet/>
      <dgm:spPr/>
      <dgm:t>
        <a:bodyPr/>
        <a:lstStyle/>
        <a:p>
          <a:endParaRPr lang="nl-NL"/>
        </a:p>
      </dgm:t>
    </dgm:pt>
    <dgm:pt modelId="{FBCBC8A0-EC08-43F1-BFD6-FB467FE04539}" type="sibTrans" cxnId="{53F1A854-69B1-43D9-BB5F-D7804FB37261}">
      <dgm:prSet/>
      <dgm:spPr/>
      <dgm:t>
        <a:bodyPr/>
        <a:lstStyle/>
        <a:p>
          <a:endParaRPr lang="nl-NL"/>
        </a:p>
      </dgm:t>
    </dgm:pt>
    <dgm:pt modelId="{89EF4CA7-B897-4B54-97DE-4039BA39219E}">
      <dgm:prSet phldr="0"/>
      <dgm:spPr/>
      <dgm:t>
        <a:bodyPr/>
        <a:lstStyle/>
        <a:p>
          <a:pPr rtl="0"/>
          <a:r>
            <a:rPr lang="en-US" dirty="0"/>
            <a:t>Full thickness wound (</a:t>
          </a:r>
          <a:r>
            <a:rPr lang="en-US" dirty="0" err="1"/>
            <a:t>zowel</a:t>
          </a:r>
          <a:r>
            <a:rPr lang="en-US" dirty="0"/>
            <a:t> de </a:t>
          </a:r>
          <a:r>
            <a:rPr lang="en-US" dirty="0" err="1"/>
            <a:t>opper</a:t>
          </a:r>
          <a:r>
            <a:rPr lang="en-US" dirty="0"/>
            <a:t>- </a:t>
          </a:r>
          <a:r>
            <a:rPr lang="en-US" dirty="0" err="1"/>
            <a:t>als</a:t>
          </a:r>
          <a:r>
            <a:rPr lang="en-US" dirty="0"/>
            <a:t> </a:t>
          </a:r>
          <a:r>
            <a:rPr lang="en-US" dirty="0" err="1"/>
            <a:t>lederhuid</a:t>
          </a:r>
          <a:r>
            <a:rPr lang="en-US" dirty="0"/>
            <a:t> </a:t>
          </a:r>
          <a:r>
            <a:rPr lang="en-US" dirty="0" err="1"/>
            <a:t>wordt</a:t>
          </a:r>
          <a:r>
            <a:rPr lang="en-US" dirty="0"/>
            <a:t> van de </a:t>
          </a:r>
          <a:r>
            <a:rPr lang="en-US" dirty="0" err="1"/>
            <a:t>onderliggende</a:t>
          </a:r>
          <a:r>
            <a:rPr lang="en-US" dirty="0"/>
            <a:t> </a:t>
          </a:r>
          <a:r>
            <a:rPr lang="en-US" dirty="0" err="1"/>
            <a:t>structuren</a:t>
          </a:r>
          <a:r>
            <a:rPr lang="en-US" dirty="0"/>
            <a:t> </a:t>
          </a:r>
          <a:r>
            <a:rPr lang="en-US" dirty="0" err="1"/>
            <a:t>gescheiden</a:t>
          </a:r>
          <a:r>
            <a:rPr lang="en-US" dirty="0"/>
            <a:t>)</a:t>
          </a:r>
        </a:p>
      </dgm:t>
    </dgm:pt>
    <dgm:pt modelId="{3591AE38-F557-4A3D-8A3E-284F97247488}" type="parTrans" cxnId="{9AE2C497-859B-4F4F-8EF4-BFB8C7CE7646}">
      <dgm:prSet/>
      <dgm:spPr/>
      <dgm:t>
        <a:bodyPr/>
        <a:lstStyle/>
        <a:p>
          <a:endParaRPr lang="nl-NL"/>
        </a:p>
      </dgm:t>
    </dgm:pt>
    <dgm:pt modelId="{212C1A60-EEEE-42DF-8E16-965AD4105662}" type="sibTrans" cxnId="{9AE2C497-859B-4F4F-8EF4-BFB8C7CE7646}">
      <dgm:prSet/>
      <dgm:spPr/>
      <dgm:t>
        <a:bodyPr/>
        <a:lstStyle/>
        <a:p>
          <a:endParaRPr lang="en-US"/>
        </a:p>
      </dgm:t>
    </dgm:pt>
    <dgm:pt modelId="{E4FFFCC1-3EC2-4670-B2B0-E31F03A467AB}">
      <dgm:prSet phldr="0"/>
      <dgm:spPr/>
      <dgm:t>
        <a:bodyPr/>
        <a:lstStyle/>
        <a:p>
          <a:endParaRPr lang="en-US" dirty="0"/>
        </a:p>
      </dgm:t>
    </dgm:pt>
    <dgm:pt modelId="{AD9C8582-EE93-4B04-8908-38A199F6D9D6}" type="parTrans" cxnId="{907E58FB-C8E8-4BD1-935F-CD16B224ACD2}">
      <dgm:prSet/>
      <dgm:spPr/>
      <dgm:t>
        <a:bodyPr/>
        <a:lstStyle/>
        <a:p>
          <a:endParaRPr lang="nl-NL"/>
        </a:p>
      </dgm:t>
    </dgm:pt>
    <dgm:pt modelId="{940FFA9E-BD7A-4A5F-89C7-55D912034AEB}" type="sibTrans" cxnId="{907E58FB-C8E8-4BD1-935F-CD16B224ACD2}">
      <dgm:prSet/>
      <dgm:spPr/>
      <dgm:t>
        <a:bodyPr/>
        <a:lstStyle/>
        <a:p>
          <a:endParaRPr lang="en-US"/>
        </a:p>
      </dgm:t>
    </dgm:pt>
    <dgm:pt modelId="{D426858E-4CB6-4434-AC74-5D6D3A0BA26E}" type="pres">
      <dgm:prSet presAssocID="{68FCF7C4-ADC6-4CE2-9D5F-F0E9672E08E2}" presName="linear" presStyleCnt="0">
        <dgm:presLayoutVars>
          <dgm:dir/>
          <dgm:animLvl val="lvl"/>
          <dgm:resizeHandles val="exact"/>
        </dgm:presLayoutVars>
      </dgm:prSet>
      <dgm:spPr/>
    </dgm:pt>
    <dgm:pt modelId="{ED313557-E49C-428B-8571-E932DDB76ACA}" type="pres">
      <dgm:prSet presAssocID="{7652FC7D-762B-49C1-A174-5494BE435917}" presName="parentLin" presStyleCnt="0"/>
      <dgm:spPr/>
    </dgm:pt>
    <dgm:pt modelId="{573D2C6A-74ED-4ADD-8857-37A0D4BD617C}" type="pres">
      <dgm:prSet presAssocID="{7652FC7D-762B-49C1-A174-5494BE435917}" presName="parentLeftMargin" presStyleLbl="node1" presStyleIdx="0" presStyleCnt="1"/>
      <dgm:spPr/>
    </dgm:pt>
    <dgm:pt modelId="{10529363-FCFA-4138-B591-549955E12BA3}" type="pres">
      <dgm:prSet presAssocID="{7652FC7D-762B-49C1-A174-5494BE43591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1C249CE-2C76-45E6-8BFC-E1080C26E740}" type="pres">
      <dgm:prSet presAssocID="{7652FC7D-762B-49C1-A174-5494BE435917}" presName="negativeSpace" presStyleCnt="0"/>
      <dgm:spPr/>
    </dgm:pt>
    <dgm:pt modelId="{011920A1-68AF-4875-8A1B-D2268616171A}" type="pres">
      <dgm:prSet presAssocID="{7652FC7D-762B-49C1-A174-5494BE435917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9C0C62D-0ECD-40FF-80FC-11CBA12BA28A}" type="presOf" srcId="{89EF4CA7-B897-4B54-97DE-4039BA39219E}" destId="{011920A1-68AF-4875-8A1B-D2268616171A}" srcOrd="0" destOrd="3" presId="urn:microsoft.com/office/officeart/2005/8/layout/list1"/>
    <dgm:cxn modelId="{891B8D30-0284-4365-8B16-B32F0E166815}" srcId="{E4FFFCC1-3EC2-4670-B2B0-E31F03A467AB}" destId="{5EB09261-A385-4E60-A11F-151EF247EB66}" srcOrd="0" destOrd="0" parTransId="{ADB2CCCB-F63C-406A-9691-7DF829D0D25C}" sibTransId="{0754F05D-DD7F-476A-AAE2-D47F0FD5E556}"/>
    <dgm:cxn modelId="{3DBDE837-0081-4EBD-ACCE-07505C8D5CAE}" type="presOf" srcId="{EC731746-DEB0-4F32-A175-F06D678321AA}" destId="{011920A1-68AF-4875-8A1B-D2268616171A}" srcOrd="0" destOrd="2" presId="urn:microsoft.com/office/officeart/2005/8/layout/list1"/>
    <dgm:cxn modelId="{53F1A854-69B1-43D9-BB5F-D7804FB37261}" srcId="{79B6127F-48EE-411E-A861-5CE3710B82CF}" destId="{EC731746-DEB0-4F32-A175-F06D678321AA}" srcOrd="1" destOrd="0" parTransId="{11DA3017-0133-4CDE-A664-91D7EE80D54B}" sibTransId="{FBCBC8A0-EC08-43F1-BFD6-FB467FE04539}"/>
    <dgm:cxn modelId="{5108BC7E-2C7B-48A9-93F9-87F73B239F3E}" type="presOf" srcId="{7652FC7D-762B-49C1-A174-5494BE435917}" destId="{573D2C6A-74ED-4ADD-8857-37A0D4BD617C}" srcOrd="0" destOrd="0" presId="urn:microsoft.com/office/officeart/2005/8/layout/list1"/>
    <dgm:cxn modelId="{08982689-39AC-4730-9A6D-EB49C32F839E}" type="presOf" srcId="{EE0B8559-E371-4BFE-BD1C-1DABC32C463B}" destId="{011920A1-68AF-4875-8A1B-D2268616171A}" srcOrd="0" destOrd="1" presId="urn:microsoft.com/office/officeart/2005/8/layout/list1"/>
    <dgm:cxn modelId="{BBE1FD8A-4370-4184-9759-43786CD8B313}" type="presOf" srcId="{68FCF7C4-ADC6-4CE2-9D5F-F0E9672E08E2}" destId="{D426858E-4CB6-4434-AC74-5D6D3A0BA26E}" srcOrd="0" destOrd="0" presId="urn:microsoft.com/office/officeart/2005/8/layout/list1"/>
    <dgm:cxn modelId="{9AE2C497-859B-4F4F-8EF4-BFB8C7CE7646}" srcId="{79B6127F-48EE-411E-A861-5CE3710B82CF}" destId="{89EF4CA7-B897-4B54-97DE-4039BA39219E}" srcOrd="2" destOrd="0" parTransId="{3591AE38-F557-4A3D-8A3E-284F97247488}" sibTransId="{212C1A60-EEEE-42DF-8E16-965AD4105662}"/>
    <dgm:cxn modelId="{55F3FA97-1E11-4E21-B07F-895E7BB29EB0}" srcId="{7652FC7D-762B-49C1-A174-5494BE435917}" destId="{79B6127F-48EE-411E-A861-5CE3710B82CF}" srcOrd="0" destOrd="0" parTransId="{C50825C5-4079-42B2-A3A8-68A551775510}" sibTransId="{EA3F77D6-E86A-46FA-A94E-ED386243D25C}"/>
    <dgm:cxn modelId="{950626AD-6CEF-4808-8BF4-928A39D0CD04}" type="presOf" srcId="{5EB09261-A385-4E60-A11F-151EF247EB66}" destId="{011920A1-68AF-4875-8A1B-D2268616171A}" srcOrd="0" destOrd="5" presId="urn:microsoft.com/office/officeart/2005/8/layout/list1"/>
    <dgm:cxn modelId="{1B485EC8-F0F9-44AF-815A-C41247ACB8D8}" srcId="{68FCF7C4-ADC6-4CE2-9D5F-F0E9672E08E2}" destId="{7652FC7D-762B-49C1-A174-5494BE435917}" srcOrd="0" destOrd="0" parTransId="{38066A75-5898-4887-A5ED-C883D437D70F}" sibTransId="{322E243E-6F09-4F73-85C1-F641173441A8}"/>
    <dgm:cxn modelId="{D10C34DD-0BB9-4055-A384-63C7BE55BD78}" type="presOf" srcId="{7652FC7D-762B-49C1-A174-5494BE435917}" destId="{10529363-FCFA-4138-B591-549955E12BA3}" srcOrd="1" destOrd="0" presId="urn:microsoft.com/office/officeart/2005/8/layout/list1"/>
    <dgm:cxn modelId="{051D93E7-EF8B-4760-ADAA-72DCE5886154}" srcId="{79B6127F-48EE-411E-A861-5CE3710B82CF}" destId="{EE0B8559-E371-4BFE-BD1C-1DABC32C463B}" srcOrd="0" destOrd="0" parTransId="{AD8F8B29-D40A-4A4A-AA8A-F9CA95049F71}" sibTransId="{0D486E66-503C-40EB-B163-4BAEF4CE146D}"/>
    <dgm:cxn modelId="{3C26EBF1-E475-472B-A555-A2B8BD75D29C}" type="presOf" srcId="{E4FFFCC1-3EC2-4670-B2B0-E31F03A467AB}" destId="{011920A1-68AF-4875-8A1B-D2268616171A}" srcOrd="0" destOrd="4" presId="urn:microsoft.com/office/officeart/2005/8/layout/list1"/>
    <dgm:cxn modelId="{09ABF7F4-3495-46F6-BF1C-6D1544BF2CDA}" type="presOf" srcId="{79B6127F-48EE-411E-A861-5CE3710B82CF}" destId="{011920A1-68AF-4875-8A1B-D2268616171A}" srcOrd="0" destOrd="0" presId="urn:microsoft.com/office/officeart/2005/8/layout/list1"/>
    <dgm:cxn modelId="{907E58FB-C8E8-4BD1-935F-CD16B224ACD2}" srcId="{7652FC7D-762B-49C1-A174-5494BE435917}" destId="{E4FFFCC1-3EC2-4670-B2B0-E31F03A467AB}" srcOrd="1" destOrd="0" parTransId="{AD9C8582-EE93-4B04-8908-38A199F6D9D6}" sibTransId="{940FFA9E-BD7A-4A5F-89C7-55D912034AEB}"/>
    <dgm:cxn modelId="{E907CF58-754C-407C-A2A6-16D36F022626}" type="presParOf" srcId="{D426858E-4CB6-4434-AC74-5D6D3A0BA26E}" destId="{ED313557-E49C-428B-8571-E932DDB76ACA}" srcOrd="0" destOrd="0" presId="urn:microsoft.com/office/officeart/2005/8/layout/list1"/>
    <dgm:cxn modelId="{DFE53232-441B-45B3-BC5A-9F692D879E3E}" type="presParOf" srcId="{ED313557-E49C-428B-8571-E932DDB76ACA}" destId="{573D2C6A-74ED-4ADD-8857-37A0D4BD617C}" srcOrd="0" destOrd="0" presId="urn:microsoft.com/office/officeart/2005/8/layout/list1"/>
    <dgm:cxn modelId="{0E435CE1-0216-4864-A1FC-01A026009249}" type="presParOf" srcId="{ED313557-E49C-428B-8571-E932DDB76ACA}" destId="{10529363-FCFA-4138-B591-549955E12BA3}" srcOrd="1" destOrd="0" presId="urn:microsoft.com/office/officeart/2005/8/layout/list1"/>
    <dgm:cxn modelId="{33F5EFCF-63C5-4627-871C-259A3910BC02}" type="presParOf" srcId="{D426858E-4CB6-4434-AC74-5D6D3A0BA26E}" destId="{51C249CE-2C76-45E6-8BFC-E1080C26E740}" srcOrd="1" destOrd="0" presId="urn:microsoft.com/office/officeart/2005/8/layout/list1"/>
    <dgm:cxn modelId="{694D6813-C7BD-41F3-8E4A-B84C4699DBEB}" type="presParOf" srcId="{D426858E-4CB6-4434-AC74-5D6D3A0BA26E}" destId="{011920A1-68AF-4875-8A1B-D226861617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FCF7C4-ADC6-4CE2-9D5F-F0E9672E08E2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7652FC7D-762B-49C1-A174-5494BE435917}">
      <dgm:prSet/>
      <dgm:spPr/>
      <dgm:t>
        <a:bodyPr/>
        <a:lstStyle/>
        <a:p>
          <a:r>
            <a:rPr lang="nl-NL" noProof="0" dirty="0"/>
            <a:t>Categorie</a:t>
          </a:r>
          <a:r>
            <a:rPr lang="en-US" dirty="0"/>
            <a:t> </a:t>
          </a:r>
          <a:r>
            <a:rPr lang="en-US" dirty="0">
              <a:latin typeface="Calibri Light" panose="020F0302020204030204"/>
            </a:rPr>
            <a:t>3</a:t>
          </a:r>
          <a:endParaRPr lang="en-US" dirty="0"/>
        </a:p>
      </dgm:t>
    </dgm:pt>
    <dgm:pt modelId="{38066A75-5898-4887-A5ED-C883D437D70F}" type="parTrans" cxnId="{1B485EC8-F0F9-44AF-815A-C41247ACB8D8}">
      <dgm:prSet/>
      <dgm:spPr/>
      <dgm:t>
        <a:bodyPr/>
        <a:lstStyle/>
        <a:p>
          <a:endParaRPr lang="en-US"/>
        </a:p>
      </dgm:t>
    </dgm:pt>
    <dgm:pt modelId="{322E243E-6F09-4F73-85C1-F641173441A8}" type="sibTrans" cxnId="{1B485EC8-F0F9-44AF-815A-C41247ACB8D8}">
      <dgm:prSet/>
      <dgm:spPr/>
      <dgm:t>
        <a:bodyPr/>
        <a:lstStyle/>
        <a:p>
          <a:endParaRPr lang="en-US"/>
        </a:p>
      </dgm:t>
    </dgm:pt>
    <dgm:pt modelId="{3CEACB11-5AEC-405B-980A-FE1C95BED4F4}">
      <dgm:prSet/>
      <dgm:spPr/>
      <dgm:t>
        <a:bodyPr/>
        <a:lstStyle/>
        <a:p>
          <a:pPr rtl="0"/>
          <a:r>
            <a:rPr lang="en-US" b="0"/>
            <a:t>Volledig weefselverlies</a:t>
          </a:r>
        </a:p>
      </dgm:t>
    </dgm:pt>
    <dgm:pt modelId="{EEE35769-0ABD-440F-90B7-8E27465CFDD3}" type="parTrans" cxnId="{6BC771D6-DA30-4F31-A7DA-8F77B85F5FB6}">
      <dgm:prSet/>
      <dgm:spPr/>
      <dgm:t>
        <a:bodyPr/>
        <a:lstStyle/>
        <a:p>
          <a:endParaRPr lang="en-US"/>
        </a:p>
      </dgm:t>
    </dgm:pt>
    <dgm:pt modelId="{E14D237B-383B-427F-8BC0-491AC3C32AAA}" type="sibTrans" cxnId="{6BC771D6-DA30-4F31-A7DA-8F77B85F5FB6}">
      <dgm:prSet/>
      <dgm:spPr/>
      <dgm:t>
        <a:bodyPr/>
        <a:lstStyle/>
        <a:p>
          <a:endParaRPr lang="en-US"/>
        </a:p>
      </dgm:t>
    </dgm:pt>
    <dgm:pt modelId="{5EB09261-A385-4E60-A11F-151EF247EB66}">
      <dgm:prSet phldr="0"/>
      <dgm:spPr/>
      <dgm:t>
        <a:bodyPr/>
        <a:lstStyle/>
        <a:p>
          <a:pPr rtl="0"/>
          <a:r>
            <a:rPr lang="en-US"/>
            <a:t>De opperhuid van de epidermale flap is volledig verdwenen</a:t>
          </a:r>
        </a:p>
      </dgm:t>
    </dgm:pt>
    <dgm:pt modelId="{ADB2CCCB-F63C-406A-9691-7DF829D0D25C}" type="parTrans" cxnId="{8C0DF1BD-9021-40BB-884E-96D643CF85BC}">
      <dgm:prSet/>
      <dgm:spPr/>
      <dgm:t>
        <a:bodyPr/>
        <a:lstStyle/>
        <a:p>
          <a:endParaRPr lang="en-US"/>
        </a:p>
      </dgm:t>
    </dgm:pt>
    <dgm:pt modelId="{0754F05D-DD7F-476A-AAE2-D47F0FD5E556}" type="sibTrans" cxnId="{8C0DF1BD-9021-40BB-884E-96D643CF85BC}">
      <dgm:prSet/>
      <dgm:spPr/>
      <dgm:t>
        <a:bodyPr/>
        <a:lstStyle/>
        <a:p>
          <a:endParaRPr lang="en-US"/>
        </a:p>
      </dgm:t>
    </dgm:pt>
    <dgm:pt modelId="{B01FEEC1-A0FA-4327-AE60-0CC01B040067}" type="pres">
      <dgm:prSet presAssocID="{68FCF7C4-ADC6-4CE2-9D5F-F0E9672E08E2}" presName="linear" presStyleCnt="0">
        <dgm:presLayoutVars>
          <dgm:dir/>
          <dgm:animLvl val="lvl"/>
          <dgm:resizeHandles val="exact"/>
        </dgm:presLayoutVars>
      </dgm:prSet>
      <dgm:spPr/>
    </dgm:pt>
    <dgm:pt modelId="{18D6D031-C615-400E-B371-62B27EB7F6BC}" type="pres">
      <dgm:prSet presAssocID="{7652FC7D-762B-49C1-A174-5494BE435917}" presName="parentLin" presStyleCnt="0"/>
      <dgm:spPr/>
    </dgm:pt>
    <dgm:pt modelId="{F73D9CBF-9234-44BD-A90C-04ED61531B33}" type="pres">
      <dgm:prSet presAssocID="{7652FC7D-762B-49C1-A174-5494BE435917}" presName="parentLeftMargin" presStyleLbl="node1" presStyleIdx="0" presStyleCnt="1"/>
      <dgm:spPr/>
    </dgm:pt>
    <dgm:pt modelId="{E3282B8E-1F6E-4F2D-8859-E10E23F2AD7E}" type="pres">
      <dgm:prSet presAssocID="{7652FC7D-762B-49C1-A174-5494BE43591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E935B5E-52B5-4701-A6B8-2E8BFDD8263B}" type="pres">
      <dgm:prSet presAssocID="{7652FC7D-762B-49C1-A174-5494BE435917}" presName="negativeSpace" presStyleCnt="0"/>
      <dgm:spPr/>
    </dgm:pt>
    <dgm:pt modelId="{AE10676A-9C8D-4AF4-91FE-8FB9B8553671}" type="pres">
      <dgm:prSet presAssocID="{7652FC7D-762B-49C1-A174-5494BE435917}" presName="childText" presStyleLbl="conFgAcc1" presStyleIdx="0" presStyleCnt="1" custLinFactNeighborX="359" custLinFactNeighborY="-5307">
        <dgm:presLayoutVars>
          <dgm:bulletEnabled val="1"/>
        </dgm:presLayoutVars>
      </dgm:prSet>
      <dgm:spPr/>
    </dgm:pt>
  </dgm:ptLst>
  <dgm:cxnLst>
    <dgm:cxn modelId="{F6DF7211-0EB6-4EDE-9159-DA77A92F97E1}" type="presOf" srcId="{5EB09261-A385-4E60-A11F-151EF247EB66}" destId="{AE10676A-9C8D-4AF4-91FE-8FB9B8553671}" srcOrd="0" destOrd="1" presId="urn:microsoft.com/office/officeart/2005/8/layout/list1"/>
    <dgm:cxn modelId="{2E374837-B336-4996-9985-338CEB098036}" type="presOf" srcId="{7652FC7D-762B-49C1-A174-5494BE435917}" destId="{E3282B8E-1F6E-4F2D-8859-E10E23F2AD7E}" srcOrd="1" destOrd="0" presId="urn:microsoft.com/office/officeart/2005/8/layout/list1"/>
    <dgm:cxn modelId="{15186085-2427-4E39-B588-F90AAF653834}" type="presOf" srcId="{7652FC7D-762B-49C1-A174-5494BE435917}" destId="{F73D9CBF-9234-44BD-A90C-04ED61531B33}" srcOrd="0" destOrd="0" presId="urn:microsoft.com/office/officeart/2005/8/layout/list1"/>
    <dgm:cxn modelId="{8C0DF1BD-9021-40BB-884E-96D643CF85BC}" srcId="{3CEACB11-5AEC-405B-980A-FE1C95BED4F4}" destId="{5EB09261-A385-4E60-A11F-151EF247EB66}" srcOrd="0" destOrd="0" parTransId="{ADB2CCCB-F63C-406A-9691-7DF829D0D25C}" sibTransId="{0754F05D-DD7F-476A-AAE2-D47F0FD5E556}"/>
    <dgm:cxn modelId="{1B485EC8-F0F9-44AF-815A-C41247ACB8D8}" srcId="{68FCF7C4-ADC6-4CE2-9D5F-F0E9672E08E2}" destId="{7652FC7D-762B-49C1-A174-5494BE435917}" srcOrd="0" destOrd="0" parTransId="{38066A75-5898-4887-A5ED-C883D437D70F}" sibTransId="{322E243E-6F09-4F73-85C1-F641173441A8}"/>
    <dgm:cxn modelId="{6BC771D6-DA30-4F31-A7DA-8F77B85F5FB6}" srcId="{7652FC7D-762B-49C1-A174-5494BE435917}" destId="{3CEACB11-5AEC-405B-980A-FE1C95BED4F4}" srcOrd="0" destOrd="0" parTransId="{EEE35769-0ABD-440F-90B7-8E27465CFDD3}" sibTransId="{E14D237B-383B-427F-8BC0-491AC3C32AAA}"/>
    <dgm:cxn modelId="{FB3DA9DA-58A3-4DDC-B981-DE4EE86F8869}" type="presOf" srcId="{3CEACB11-5AEC-405B-980A-FE1C95BED4F4}" destId="{AE10676A-9C8D-4AF4-91FE-8FB9B8553671}" srcOrd="0" destOrd="0" presId="urn:microsoft.com/office/officeart/2005/8/layout/list1"/>
    <dgm:cxn modelId="{0DEDEFF7-7513-435E-969B-223E89D55CA0}" type="presOf" srcId="{68FCF7C4-ADC6-4CE2-9D5F-F0E9672E08E2}" destId="{B01FEEC1-A0FA-4327-AE60-0CC01B040067}" srcOrd="0" destOrd="0" presId="urn:microsoft.com/office/officeart/2005/8/layout/list1"/>
    <dgm:cxn modelId="{0E48781E-4873-4250-95A3-8573CBFBFA8B}" type="presParOf" srcId="{B01FEEC1-A0FA-4327-AE60-0CC01B040067}" destId="{18D6D031-C615-400E-B371-62B27EB7F6BC}" srcOrd="0" destOrd="0" presId="urn:microsoft.com/office/officeart/2005/8/layout/list1"/>
    <dgm:cxn modelId="{0834A6A1-FF1F-488B-98AB-E014F0760B2F}" type="presParOf" srcId="{18D6D031-C615-400E-B371-62B27EB7F6BC}" destId="{F73D9CBF-9234-44BD-A90C-04ED61531B33}" srcOrd="0" destOrd="0" presId="urn:microsoft.com/office/officeart/2005/8/layout/list1"/>
    <dgm:cxn modelId="{29359DA0-BA66-4802-83DB-91DC40385A37}" type="presParOf" srcId="{18D6D031-C615-400E-B371-62B27EB7F6BC}" destId="{E3282B8E-1F6E-4F2D-8859-E10E23F2AD7E}" srcOrd="1" destOrd="0" presId="urn:microsoft.com/office/officeart/2005/8/layout/list1"/>
    <dgm:cxn modelId="{84CD2500-B097-4AFE-8043-F0306B6CB029}" type="presParOf" srcId="{B01FEEC1-A0FA-4327-AE60-0CC01B040067}" destId="{4E935B5E-52B5-4701-A6B8-2E8BFDD8263B}" srcOrd="1" destOrd="0" presId="urn:microsoft.com/office/officeart/2005/8/layout/list1"/>
    <dgm:cxn modelId="{57ABE16C-1AA6-40C7-A44F-B359D411DD50}" type="presParOf" srcId="{B01FEEC1-A0FA-4327-AE60-0CC01B040067}" destId="{AE10676A-9C8D-4AF4-91FE-8FB9B855367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FCF7C4-ADC6-4CE2-9D5F-F0E9672E08E2}" type="doc">
      <dgm:prSet loTypeId="urn:microsoft.com/office/officeart/2005/8/layout/list1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3CEACB11-5AEC-405B-980A-FE1C95BED4F4}">
      <dgm:prSet/>
      <dgm:spPr/>
      <dgm:t>
        <a:bodyPr/>
        <a:lstStyle/>
        <a:p>
          <a:r>
            <a:rPr lang="nl-NL" dirty="0"/>
            <a:t>Bij weinig exsudaat schuimverband ipv absorberend verband</a:t>
          </a:r>
          <a:endParaRPr lang="en-US" dirty="0"/>
        </a:p>
      </dgm:t>
    </dgm:pt>
    <dgm:pt modelId="{EEE35769-0ABD-440F-90B7-8E27465CFDD3}" type="parTrans" cxnId="{6BC771D6-DA30-4F31-A7DA-8F77B85F5FB6}">
      <dgm:prSet/>
      <dgm:spPr/>
      <dgm:t>
        <a:bodyPr/>
        <a:lstStyle/>
        <a:p>
          <a:endParaRPr lang="en-US"/>
        </a:p>
      </dgm:t>
    </dgm:pt>
    <dgm:pt modelId="{E14D237B-383B-427F-8BC0-491AC3C32AAA}" type="sibTrans" cxnId="{6BC771D6-DA30-4F31-A7DA-8F77B85F5FB6}">
      <dgm:prSet/>
      <dgm:spPr/>
      <dgm:t>
        <a:bodyPr/>
        <a:lstStyle/>
        <a:p>
          <a:endParaRPr lang="en-US"/>
        </a:p>
      </dgm:t>
    </dgm:pt>
    <dgm:pt modelId="{EE0B8559-E371-4BFE-BD1C-1DABC32C463B}">
      <dgm:prSet/>
      <dgm:spPr/>
      <dgm:t>
        <a:bodyPr/>
        <a:lstStyle/>
        <a:p>
          <a:r>
            <a:rPr lang="nl-NL" dirty="0"/>
            <a:t>Fixeren met windsel</a:t>
          </a:r>
          <a:endParaRPr lang="en-US" dirty="0"/>
        </a:p>
      </dgm:t>
    </dgm:pt>
    <dgm:pt modelId="{AD8F8B29-D40A-4A4A-AA8A-F9CA95049F71}" type="parTrans" cxnId="{051D93E7-EF8B-4760-ADAA-72DCE5886154}">
      <dgm:prSet/>
      <dgm:spPr/>
      <dgm:t>
        <a:bodyPr/>
        <a:lstStyle/>
        <a:p>
          <a:endParaRPr lang="en-US"/>
        </a:p>
      </dgm:t>
    </dgm:pt>
    <dgm:pt modelId="{0D486E66-503C-40EB-B163-4BAEF4CE146D}" type="sibTrans" cxnId="{051D93E7-EF8B-4760-ADAA-72DCE5886154}">
      <dgm:prSet/>
      <dgm:spPr/>
      <dgm:t>
        <a:bodyPr/>
        <a:lstStyle/>
        <a:p>
          <a:endParaRPr lang="en-US"/>
        </a:p>
      </dgm:t>
    </dgm:pt>
    <dgm:pt modelId="{95350041-8B6A-42AA-81DF-49B65938AE40}">
      <dgm:prSet phldr="0" custT="1"/>
      <dgm:spPr/>
      <dgm:t>
        <a:bodyPr/>
        <a:lstStyle/>
        <a:p>
          <a:pPr rtl="0"/>
          <a:r>
            <a:rPr lang="nl-NL" sz="2800" dirty="0"/>
            <a:t>1e behandeling:</a:t>
          </a:r>
          <a:endParaRPr lang="en-US" sz="2800" dirty="0"/>
        </a:p>
      </dgm:t>
    </dgm:pt>
    <dgm:pt modelId="{49E68DDF-D4BE-437E-B41C-400CC5A087EF}" type="parTrans" cxnId="{EBB5C506-11BB-42AE-A79E-375774E4F31E}">
      <dgm:prSet/>
      <dgm:spPr/>
      <dgm:t>
        <a:bodyPr/>
        <a:lstStyle/>
        <a:p>
          <a:endParaRPr lang="nl-NL"/>
        </a:p>
      </dgm:t>
    </dgm:pt>
    <dgm:pt modelId="{A11154A4-2772-453F-A976-29410E92CC2D}" type="sibTrans" cxnId="{EBB5C506-11BB-42AE-A79E-375774E4F31E}">
      <dgm:prSet/>
      <dgm:spPr/>
      <dgm:t>
        <a:bodyPr/>
        <a:lstStyle/>
        <a:p>
          <a:endParaRPr lang="en-US"/>
        </a:p>
      </dgm:t>
    </dgm:pt>
    <dgm:pt modelId="{8E60AAB7-4C61-4312-8B41-F2FFF2C0B469}">
      <dgm:prSet phldr="0"/>
      <dgm:spPr/>
      <dgm:t>
        <a:bodyPr/>
        <a:lstStyle/>
        <a:p>
          <a:pPr rtl="0"/>
          <a:r>
            <a:rPr lang="nl-NL" dirty="0"/>
            <a:t>Wond spoelen met kraanwater of NaCl 0.9%</a:t>
          </a:r>
          <a:endParaRPr lang="en-US" dirty="0"/>
        </a:p>
      </dgm:t>
    </dgm:pt>
    <dgm:pt modelId="{2989A11B-8181-4A93-8E90-8343004D2348}" type="parTrans" cxnId="{7E28D804-53F8-408B-9B35-C35B5DEF56FF}">
      <dgm:prSet/>
      <dgm:spPr/>
      <dgm:t>
        <a:bodyPr/>
        <a:lstStyle/>
        <a:p>
          <a:endParaRPr lang="nl-NL"/>
        </a:p>
      </dgm:t>
    </dgm:pt>
    <dgm:pt modelId="{590E5DE9-71E2-470A-8F09-C464C0641266}" type="sibTrans" cxnId="{7E28D804-53F8-408B-9B35-C35B5DEF56FF}">
      <dgm:prSet/>
      <dgm:spPr/>
      <dgm:t>
        <a:bodyPr/>
        <a:lstStyle/>
        <a:p>
          <a:endParaRPr lang="en-US"/>
        </a:p>
      </dgm:t>
    </dgm:pt>
    <dgm:pt modelId="{48851906-17B8-4DD4-B202-D7A791170BE7}">
      <dgm:prSet phldr="0"/>
      <dgm:spPr/>
      <dgm:t>
        <a:bodyPr/>
        <a:lstStyle/>
        <a:p>
          <a:r>
            <a:rPr lang="nl-NL" dirty="0"/>
            <a:t>Huidflap met anatomisch pincet of wattenstaafje gladstrijken en terugleggen</a:t>
          </a:r>
          <a:endParaRPr lang="en-US" dirty="0"/>
        </a:p>
      </dgm:t>
    </dgm:pt>
    <dgm:pt modelId="{5677215C-E8B1-443C-BC45-257E0C892A82}" type="parTrans" cxnId="{FD9B5093-46DE-4BD8-B291-FAFFEB43B47B}">
      <dgm:prSet/>
      <dgm:spPr/>
      <dgm:t>
        <a:bodyPr/>
        <a:lstStyle/>
        <a:p>
          <a:endParaRPr lang="nl-NL"/>
        </a:p>
      </dgm:t>
    </dgm:pt>
    <dgm:pt modelId="{5C488603-CDBE-4D41-AAC2-41BEF569FD06}" type="sibTrans" cxnId="{FD9B5093-46DE-4BD8-B291-FAFFEB43B47B}">
      <dgm:prSet/>
      <dgm:spPr/>
      <dgm:t>
        <a:bodyPr/>
        <a:lstStyle/>
        <a:p>
          <a:endParaRPr lang="en-US"/>
        </a:p>
      </dgm:t>
    </dgm:pt>
    <dgm:pt modelId="{DC86A70E-2238-4978-A20A-C296DF725A5E}">
      <dgm:prSet phldr="0"/>
      <dgm:spPr/>
      <dgm:t>
        <a:bodyPr/>
        <a:lstStyle/>
        <a:p>
          <a:r>
            <a:rPr lang="nl-NL" dirty="0"/>
            <a:t>Binnen 24 uur, liefst zo snel mogelijk</a:t>
          </a:r>
          <a:endParaRPr lang="en-US" dirty="0"/>
        </a:p>
      </dgm:t>
    </dgm:pt>
    <dgm:pt modelId="{75117CEE-5F25-4AB9-8E8B-C0F204D701D3}" type="parTrans" cxnId="{E2BCFA28-0896-46DA-90D0-AE6686F1D2C0}">
      <dgm:prSet/>
      <dgm:spPr/>
      <dgm:t>
        <a:bodyPr/>
        <a:lstStyle/>
        <a:p>
          <a:endParaRPr lang="nl-NL"/>
        </a:p>
      </dgm:t>
    </dgm:pt>
    <dgm:pt modelId="{4A9528AA-35FC-4427-8685-FD5DB54CC462}" type="sibTrans" cxnId="{E2BCFA28-0896-46DA-90D0-AE6686F1D2C0}">
      <dgm:prSet/>
      <dgm:spPr/>
      <dgm:t>
        <a:bodyPr/>
        <a:lstStyle/>
        <a:p>
          <a:endParaRPr lang="en-US"/>
        </a:p>
      </dgm:t>
    </dgm:pt>
    <dgm:pt modelId="{85B696FD-9F89-4E66-A492-EC5E617D3DF6}">
      <dgm:prSet phldr="0"/>
      <dgm:spPr/>
      <dgm:t>
        <a:bodyPr/>
        <a:lstStyle/>
        <a:p>
          <a:r>
            <a:rPr lang="nl-NL" dirty="0"/>
            <a:t>Droogdeppen</a:t>
          </a:r>
          <a:endParaRPr lang="en-US" dirty="0"/>
        </a:p>
      </dgm:t>
    </dgm:pt>
    <dgm:pt modelId="{AD1FF501-99C6-493C-85DA-61C37EC47A2D}" type="parTrans" cxnId="{266C34D8-1D69-4348-B5CD-B2A1B1C73710}">
      <dgm:prSet/>
      <dgm:spPr/>
      <dgm:t>
        <a:bodyPr/>
        <a:lstStyle/>
        <a:p>
          <a:endParaRPr lang="nl-NL"/>
        </a:p>
      </dgm:t>
    </dgm:pt>
    <dgm:pt modelId="{D492EA0D-C00B-42EC-B48A-7FE18CBA55BB}" type="sibTrans" cxnId="{266C34D8-1D69-4348-B5CD-B2A1B1C73710}">
      <dgm:prSet/>
      <dgm:spPr/>
      <dgm:t>
        <a:bodyPr/>
        <a:lstStyle/>
        <a:p>
          <a:endParaRPr lang="en-US"/>
        </a:p>
      </dgm:t>
    </dgm:pt>
    <dgm:pt modelId="{3A9AC674-BEF9-49D5-83E3-90E30ABD0F4C}">
      <dgm:prSet phldr="0"/>
      <dgm:spPr/>
      <dgm:t>
        <a:bodyPr/>
        <a:lstStyle/>
        <a:p>
          <a:pPr rtl="0"/>
          <a:r>
            <a:rPr lang="nl-NL" dirty="0"/>
            <a:t>Siliconen gaas met overlap van 2 cm over intacte huid </a:t>
          </a:r>
          <a:r>
            <a:rPr lang="nl-NL" dirty="0">
              <a:latin typeface="+mn-lt"/>
            </a:rPr>
            <a:t>plaatsen (of eventueel </a:t>
          </a:r>
          <a:r>
            <a:rPr lang="nl-NL" dirty="0" err="1">
              <a:latin typeface="+mn-lt"/>
            </a:rPr>
            <a:t>aquacel</a:t>
          </a:r>
          <a:r>
            <a:rPr lang="nl-NL" dirty="0">
              <a:latin typeface="+mn-lt"/>
            </a:rPr>
            <a:t> om de wond in te drogen)</a:t>
          </a:r>
          <a:endParaRPr lang="en-US" dirty="0">
            <a:latin typeface="+mn-lt"/>
          </a:endParaRPr>
        </a:p>
      </dgm:t>
    </dgm:pt>
    <dgm:pt modelId="{639B5AA2-8724-4AF7-A096-305CD2A6BDC3}" type="parTrans" cxnId="{F6DFF3F7-03E3-47FF-BA80-DBF01266F615}">
      <dgm:prSet/>
      <dgm:spPr/>
      <dgm:t>
        <a:bodyPr/>
        <a:lstStyle/>
        <a:p>
          <a:endParaRPr lang="nl-NL"/>
        </a:p>
      </dgm:t>
    </dgm:pt>
    <dgm:pt modelId="{160C9D17-4794-40BB-BB65-639D8ACC3904}" type="sibTrans" cxnId="{F6DFF3F7-03E3-47FF-BA80-DBF01266F615}">
      <dgm:prSet/>
      <dgm:spPr/>
      <dgm:t>
        <a:bodyPr/>
        <a:lstStyle/>
        <a:p>
          <a:endParaRPr lang="en-US"/>
        </a:p>
      </dgm:t>
    </dgm:pt>
    <dgm:pt modelId="{8461B3D9-19B5-46C6-A537-5EA044549C9C}">
      <dgm:prSet phldr="0"/>
      <dgm:spPr/>
      <dgm:t>
        <a:bodyPr/>
        <a:lstStyle/>
        <a:p>
          <a:r>
            <a:rPr lang="nl-NL" dirty="0"/>
            <a:t>Afdekken met absorberend verband</a:t>
          </a:r>
          <a:endParaRPr lang="en-US" dirty="0"/>
        </a:p>
      </dgm:t>
    </dgm:pt>
    <dgm:pt modelId="{47955019-2AFF-4438-9357-875B362D19D2}" type="parTrans" cxnId="{0A980FA0-D445-4192-8F1C-611F1D334AAD}">
      <dgm:prSet/>
      <dgm:spPr/>
      <dgm:t>
        <a:bodyPr/>
        <a:lstStyle/>
        <a:p>
          <a:endParaRPr lang="nl-NL"/>
        </a:p>
      </dgm:t>
    </dgm:pt>
    <dgm:pt modelId="{8AA30165-054A-4B19-84DE-1C48B93190A0}" type="sibTrans" cxnId="{0A980FA0-D445-4192-8F1C-611F1D334AAD}">
      <dgm:prSet/>
      <dgm:spPr/>
      <dgm:t>
        <a:bodyPr/>
        <a:lstStyle/>
        <a:p>
          <a:endParaRPr lang="en-US"/>
        </a:p>
      </dgm:t>
    </dgm:pt>
    <dgm:pt modelId="{56518D87-F303-4703-A592-4C0A1B9F4A20}">
      <dgm:prSet phldr="0"/>
      <dgm:spPr/>
      <dgm:t>
        <a:bodyPr/>
        <a:lstStyle/>
        <a:p>
          <a:r>
            <a:rPr lang="nl-NL" dirty="0"/>
            <a:t>Bij veel bloedverlies alginaat aanbrengen (ivm hemostase)</a:t>
          </a:r>
          <a:endParaRPr lang="en-US" dirty="0"/>
        </a:p>
      </dgm:t>
    </dgm:pt>
    <dgm:pt modelId="{E9DD4059-BC81-457F-8A8D-65D21CB6D699}" type="parTrans" cxnId="{EF99A664-CE80-42D6-98C1-0AA2EB7EA337}">
      <dgm:prSet/>
      <dgm:spPr/>
      <dgm:t>
        <a:bodyPr/>
        <a:lstStyle/>
        <a:p>
          <a:endParaRPr lang="nl-NL"/>
        </a:p>
      </dgm:t>
    </dgm:pt>
    <dgm:pt modelId="{63782DEF-6A2A-4B10-82CB-30E1981E19AC}" type="sibTrans" cxnId="{EF99A664-CE80-42D6-98C1-0AA2EB7EA337}">
      <dgm:prSet/>
      <dgm:spPr/>
      <dgm:t>
        <a:bodyPr/>
        <a:lstStyle/>
        <a:p>
          <a:endParaRPr lang="en-US"/>
        </a:p>
      </dgm:t>
    </dgm:pt>
    <dgm:pt modelId="{0532AB46-70B7-4FB0-9E03-00BAB46AFD43}" type="pres">
      <dgm:prSet presAssocID="{68FCF7C4-ADC6-4CE2-9D5F-F0E9672E08E2}" presName="linear" presStyleCnt="0">
        <dgm:presLayoutVars>
          <dgm:dir/>
          <dgm:animLvl val="lvl"/>
          <dgm:resizeHandles val="exact"/>
        </dgm:presLayoutVars>
      </dgm:prSet>
      <dgm:spPr/>
    </dgm:pt>
    <dgm:pt modelId="{F87C5F85-B548-443F-BA48-4A08D8A7DD8E}" type="pres">
      <dgm:prSet presAssocID="{95350041-8B6A-42AA-81DF-49B65938AE40}" presName="parentLin" presStyleCnt="0"/>
      <dgm:spPr/>
    </dgm:pt>
    <dgm:pt modelId="{EDAA62AA-215D-4022-B6A0-330D62F87041}" type="pres">
      <dgm:prSet presAssocID="{95350041-8B6A-42AA-81DF-49B65938AE40}" presName="parentLeftMargin" presStyleLbl="node1" presStyleIdx="0" presStyleCnt="1"/>
      <dgm:spPr/>
    </dgm:pt>
    <dgm:pt modelId="{4508F6F4-FB37-4262-BE98-5B8D182D5507}" type="pres">
      <dgm:prSet presAssocID="{95350041-8B6A-42AA-81DF-49B65938AE4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0237B47-BED6-4B84-B0B5-C443D08B293F}" type="pres">
      <dgm:prSet presAssocID="{95350041-8B6A-42AA-81DF-49B65938AE40}" presName="negativeSpace" presStyleCnt="0"/>
      <dgm:spPr/>
    </dgm:pt>
    <dgm:pt modelId="{77C8AD33-4D8C-4EBE-9DFB-F74FE8DAC9C8}" type="pres">
      <dgm:prSet presAssocID="{95350041-8B6A-42AA-81DF-49B65938AE40}" presName="childText" presStyleLbl="conFgAcc1" presStyleIdx="0" presStyleCnt="1" custLinFactY="-5889" custLinFactNeighborX="0" custLinFactNeighborY="-100000">
        <dgm:presLayoutVars>
          <dgm:bulletEnabled val="1"/>
        </dgm:presLayoutVars>
      </dgm:prSet>
      <dgm:spPr/>
    </dgm:pt>
  </dgm:ptLst>
  <dgm:cxnLst>
    <dgm:cxn modelId="{7E28D804-53F8-408B-9B35-C35B5DEF56FF}" srcId="{95350041-8B6A-42AA-81DF-49B65938AE40}" destId="{8E60AAB7-4C61-4312-8B41-F2FFF2C0B469}" srcOrd="0" destOrd="0" parTransId="{2989A11B-8181-4A93-8E90-8343004D2348}" sibTransId="{590E5DE9-71E2-470A-8F09-C464C0641266}"/>
    <dgm:cxn modelId="{EBB5C506-11BB-42AE-A79E-375774E4F31E}" srcId="{68FCF7C4-ADC6-4CE2-9D5F-F0E9672E08E2}" destId="{95350041-8B6A-42AA-81DF-49B65938AE40}" srcOrd="0" destOrd="0" parTransId="{49E68DDF-D4BE-437E-B41C-400CC5A087EF}" sibTransId="{A11154A4-2772-453F-A976-29410E92CC2D}"/>
    <dgm:cxn modelId="{E2BCFA28-0896-46DA-90D0-AE6686F1D2C0}" srcId="{95350041-8B6A-42AA-81DF-49B65938AE40}" destId="{DC86A70E-2238-4978-A20A-C296DF725A5E}" srcOrd="2" destOrd="0" parTransId="{75117CEE-5F25-4AB9-8E8B-C0F204D701D3}" sibTransId="{4A9528AA-35FC-4427-8685-FD5DB54CC462}"/>
    <dgm:cxn modelId="{4B8C6A37-BC7F-41C1-A9D2-8C4B137052A0}" type="presOf" srcId="{68FCF7C4-ADC6-4CE2-9D5F-F0E9672E08E2}" destId="{0532AB46-70B7-4FB0-9E03-00BAB46AFD43}" srcOrd="0" destOrd="0" presId="urn:microsoft.com/office/officeart/2005/8/layout/list1"/>
    <dgm:cxn modelId="{53D9673E-5634-40B0-807E-9B473AEEC35A}" type="presOf" srcId="{95350041-8B6A-42AA-81DF-49B65938AE40}" destId="{EDAA62AA-215D-4022-B6A0-330D62F87041}" srcOrd="0" destOrd="0" presId="urn:microsoft.com/office/officeart/2005/8/layout/list1"/>
    <dgm:cxn modelId="{7F3BFC44-4C33-43FD-BE83-AC563F025373}" type="presOf" srcId="{EE0B8559-E371-4BFE-BD1C-1DABC32C463B}" destId="{77C8AD33-4D8C-4EBE-9DFB-F74FE8DAC9C8}" srcOrd="0" destOrd="8" presId="urn:microsoft.com/office/officeart/2005/8/layout/list1"/>
    <dgm:cxn modelId="{D2D4614D-BF9E-434E-89EA-9A2A9DA6D9F0}" type="presOf" srcId="{3CEACB11-5AEC-405B-980A-FE1C95BED4F4}" destId="{77C8AD33-4D8C-4EBE-9DFB-F74FE8DAC9C8}" srcOrd="0" destOrd="7" presId="urn:microsoft.com/office/officeart/2005/8/layout/list1"/>
    <dgm:cxn modelId="{EF99A664-CE80-42D6-98C1-0AA2EB7EA337}" srcId="{8461B3D9-19B5-46C6-A537-5EA044549C9C}" destId="{56518D87-F303-4703-A592-4C0A1B9F4A20}" srcOrd="0" destOrd="0" parTransId="{E9DD4059-BC81-457F-8A8D-65D21CB6D699}" sibTransId="{63782DEF-6A2A-4B10-82CB-30E1981E19AC}"/>
    <dgm:cxn modelId="{C37A3172-237E-4971-8728-FDFB5CDF81B5}" type="presOf" srcId="{56518D87-F303-4703-A592-4C0A1B9F4A20}" destId="{77C8AD33-4D8C-4EBE-9DFB-F74FE8DAC9C8}" srcOrd="0" destOrd="6" presId="urn:microsoft.com/office/officeart/2005/8/layout/list1"/>
    <dgm:cxn modelId="{67BFB875-69ED-421A-86D6-6525C39FB2C6}" type="presOf" srcId="{DC86A70E-2238-4978-A20A-C296DF725A5E}" destId="{77C8AD33-4D8C-4EBE-9DFB-F74FE8DAC9C8}" srcOrd="0" destOrd="2" presId="urn:microsoft.com/office/officeart/2005/8/layout/list1"/>
    <dgm:cxn modelId="{74D4477E-34AD-4069-A147-5F72DF370D91}" type="presOf" srcId="{8E60AAB7-4C61-4312-8B41-F2FFF2C0B469}" destId="{77C8AD33-4D8C-4EBE-9DFB-F74FE8DAC9C8}" srcOrd="0" destOrd="0" presId="urn:microsoft.com/office/officeart/2005/8/layout/list1"/>
    <dgm:cxn modelId="{FD9B5093-46DE-4BD8-B291-FAFFEB43B47B}" srcId="{95350041-8B6A-42AA-81DF-49B65938AE40}" destId="{48851906-17B8-4DD4-B202-D7A791170BE7}" srcOrd="1" destOrd="0" parTransId="{5677215C-E8B1-443C-BC45-257E0C892A82}" sibTransId="{5C488603-CDBE-4D41-AAC2-41BEF569FD06}"/>
    <dgm:cxn modelId="{0A980FA0-D445-4192-8F1C-611F1D334AAD}" srcId="{95350041-8B6A-42AA-81DF-49B65938AE40}" destId="{8461B3D9-19B5-46C6-A537-5EA044549C9C}" srcOrd="5" destOrd="0" parTransId="{47955019-2AFF-4438-9357-875B362D19D2}" sibTransId="{8AA30165-054A-4B19-84DE-1C48B93190A0}"/>
    <dgm:cxn modelId="{D1FEF9C2-B6AB-4115-BE4E-5DA4B1FB4535}" type="presOf" srcId="{8461B3D9-19B5-46C6-A537-5EA044549C9C}" destId="{77C8AD33-4D8C-4EBE-9DFB-F74FE8DAC9C8}" srcOrd="0" destOrd="5" presId="urn:microsoft.com/office/officeart/2005/8/layout/list1"/>
    <dgm:cxn modelId="{6BC771D6-DA30-4F31-A7DA-8F77B85F5FB6}" srcId="{8461B3D9-19B5-46C6-A537-5EA044549C9C}" destId="{3CEACB11-5AEC-405B-980A-FE1C95BED4F4}" srcOrd="1" destOrd="0" parTransId="{EEE35769-0ABD-440F-90B7-8E27465CFDD3}" sibTransId="{E14D237B-383B-427F-8BC0-491AC3C32AAA}"/>
    <dgm:cxn modelId="{266C34D8-1D69-4348-B5CD-B2A1B1C73710}" srcId="{95350041-8B6A-42AA-81DF-49B65938AE40}" destId="{85B696FD-9F89-4E66-A492-EC5E617D3DF6}" srcOrd="3" destOrd="0" parTransId="{AD1FF501-99C6-493C-85DA-61C37EC47A2D}" sibTransId="{D492EA0D-C00B-42EC-B48A-7FE18CBA55BB}"/>
    <dgm:cxn modelId="{82B553DA-D140-42AD-BFAF-F746FF331503}" type="presOf" srcId="{3A9AC674-BEF9-49D5-83E3-90E30ABD0F4C}" destId="{77C8AD33-4D8C-4EBE-9DFB-F74FE8DAC9C8}" srcOrd="0" destOrd="4" presId="urn:microsoft.com/office/officeart/2005/8/layout/list1"/>
    <dgm:cxn modelId="{D07B43DC-CB49-4AA0-9AD2-EB7ED43F4A90}" type="presOf" srcId="{48851906-17B8-4DD4-B202-D7A791170BE7}" destId="{77C8AD33-4D8C-4EBE-9DFB-F74FE8DAC9C8}" srcOrd="0" destOrd="1" presId="urn:microsoft.com/office/officeart/2005/8/layout/list1"/>
    <dgm:cxn modelId="{051D93E7-EF8B-4760-ADAA-72DCE5886154}" srcId="{95350041-8B6A-42AA-81DF-49B65938AE40}" destId="{EE0B8559-E371-4BFE-BD1C-1DABC32C463B}" srcOrd="6" destOrd="0" parTransId="{AD8F8B29-D40A-4A4A-AA8A-F9CA95049F71}" sibTransId="{0D486E66-503C-40EB-B163-4BAEF4CE146D}"/>
    <dgm:cxn modelId="{B11DCEE7-1E0D-4435-B00C-40D25B4C6CA1}" type="presOf" srcId="{95350041-8B6A-42AA-81DF-49B65938AE40}" destId="{4508F6F4-FB37-4262-BE98-5B8D182D5507}" srcOrd="1" destOrd="0" presId="urn:microsoft.com/office/officeart/2005/8/layout/list1"/>
    <dgm:cxn modelId="{F32025F0-825B-4B2A-BBAA-F8F1CC5A8B5E}" type="presOf" srcId="{85B696FD-9F89-4E66-A492-EC5E617D3DF6}" destId="{77C8AD33-4D8C-4EBE-9DFB-F74FE8DAC9C8}" srcOrd="0" destOrd="3" presId="urn:microsoft.com/office/officeart/2005/8/layout/list1"/>
    <dgm:cxn modelId="{F6DFF3F7-03E3-47FF-BA80-DBF01266F615}" srcId="{95350041-8B6A-42AA-81DF-49B65938AE40}" destId="{3A9AC674-BEF9-49D5-83E3-90E30ABD0F4C}" srcOrd="4" destOrd="0" parTransId="{639B5AA2-8724-4AF7-A096-305CD2A6BDC3}" sibTransId="{160C9D17-4794-40BB-BB65-639D8ACC3904}"/>
    <dgm:cxn modelId="{C80FF3D5-6B61-4712-B732-327C9D1E0FDC}" type="presParOf" srcId="{0532AB46-70B7-4FB0-9E03-00BAB46AFD43}" destId="{F87C5F85-B548-443F-BA48-4A08D8A7DD8E}" srcOrd="0" destOrd="0" presId="urn:microsoft.com/office/officeart/2005/8/layout/list1"/>
    <dgm:cxn modelId="{BE001211-CCB5-40F0-B2DD-7E87E50D894C}" type="presParOf" srcId="{F87C5F85-B548-443F-BA48-4A08D8A7DD8E}" destId="{EDAA62AA-215D-4022-B6A0-330D62F87041}" srcOrd="0" destOrd="0" presId="urn:microsoft.com/office/officeart/2005/8/layout/list1"/>
    <dgm:cxn modelId="{9FD514D9-BD49-40E8-95AB-932FD40FD230}" type="presParOf" srcId="{F87C5F85-B548-443F-BA48-4A08D8A7DD8E}" destId="{4508F6F4-FB37-4262-BE98-5B8D182D5507}" srcOrd="1" destOrd="0" presId="urn:microsoft.com/office/officeart/2005/8/layout/list1"/>
    <dgm:cxn modelId="{B44940AD-33FA-4775-90BD-EEE3F9D1CE71}" type="presParOf" srcId="{0532AB46-70B7-4FB0-9E03-00BAB46AFD43}" destId="{F0237B47-BED6-4B84-B0B5-C443D08B293F}" srcOrd="1" destOrd="0" presId="urn:microsoft.com/office/officeart/2005/8/layout/list1"/>
    <dgm:cxn modelId="{9C5E9115-AFA1-4211-BC33-932CF7249F94}" type="presParOf" srcId="{0532AB46-70B7-4FB0-9E03-00BAB46AFD43}" destId="{77C8AD33-4D8C-4EBE-9DFB-F74FE8DAC9C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13B3CD-F856-4FC5-B132-0530C963CA0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D1CEC52-40FE-4459-B41C-8EA60521191D}">
      <dgm:prSet/>
      <dgm:spPr/>
      <dgm:t>
        <a:bodyPr/>
        <a:lstStyle/>
        <a:p>
          <a:pPr>
            <a:defRPr b="1"/>
          </a:pPr>
          <a:r>
            <a:rPr lang="nl-NL" dirty="0"/>
            <a:t>Huid in optimale conditie houden</a:t>
          </a:r>
          <a:endParaRPr lang="en-US" dirty="0"/>
        </a:p>
      </dgm:t>
    </dgm:pt>
    <dgm:pt modelId="{0F4A4ADE-A6B5-4E49-BBBD-048FC3F6489D}" type="parTrans" cxnId="{2A5B4432-BBCA-4F9B-958E-97C805A487A0}">
      <dgm:prSet/>
      <dgm:spPr/>
      <dgm:t>
        <a:bodyPr/>
        <a:lstStyle/>
        <a:p>
          <a:endParaRPr lang="en-US"/>
        </a:p>
      </dgm:t>
    </dgm:pt>
    <dgm:pt modelId="{98E2A6C4-7633-4379-88AE-92CB3BB8D42B}" type="sibTrans" cxnId="{2A5B4432-BBCA-4F9B-958E-97C805A487A0}">
      <dgm:prSet/>
      <dgm:spPr/>
      <dgm:t>
        <a:bodyPr/>
        <a:lstStyle/>
        <a:p>
          <a:endParaRPr lang="en-US"/>
        </a:p>
      </dgm:t>
    </dgm:pt>
    <dgm:pt modelId="{08BD4BCA-2CF3-4BEA-8DA8-AA6EE16DD925}">
      <dgm:prSet/>
      <dgm:spPr/>
      <dgm:t>
        <a:bodyPr/>
        <a:lstStyle/>
        <a:p>
          <a:pPr>
            <a:defRPr b="1"/>
          </a:pPr>
          <a:r>
            <a:rPr lang="nl-NL"/>
            <a:t>Goede voeding en vochtinname</a:t>
          </a:r>
          <a:endParaRPr lang="en-US"/>
        </a:p>
      </dgm:t>
    </dgm:pt>
    <dgm:pt modelId="{D5149EA8-614B-4451-B184-F20AD6505568}" type="parTrans" cxnId="{A28DB5A1-91B6-4205-9495-6D4672580E90}">
      <dgm:prSet/>
      <dgm:spPr/>
      <dgm:t>
        <a:bodyPr/>
        <a:lstStyle/>
        <a:p>
          <a:endParaRPr lang="en-US"/>
        </a:p>
      </dgm:t>
    </dgm:pt>
    <dgm:pt modelId="{CAE64978-D419-47FA-8B83-8C7511D790AF}" type="sibTrans" cxnId="{A28DB5A1-91B6-4205-9495-6D4672580E90}">
      <dgm:prSet/>
      <dgm:spPr/>
      <dgm:t>
        <a:bodyPr/>
        <a:lstStyle/>
        <a:p>
          <a:endParaRPr lang="en-US"/>
        </a:p>
      </dgm:t>
    </dgm:pt>
    <dgm:pt modelId="{32788724-1F65-45B7-864C-60DBB72F8278}">
      <dgm:prSet/>
      <dgm:spPr/>
      <dgm:t>
        <a:bodyPr/>
        <a:lstStyle/>
        <a:p>
          <a:pPr>
            <a:defRPr b="1"/>
          </a:pPr>
          <a:r>
            <a:rPr lang="nl-NL"/>
            <a:t>Veilige omgeving </a:t>
          </a:r>
          <a:endParaRPr lang="en-US"/>
        </a:p>
      </dgm:t>
    </dgm:pt>
    <dgm:pt modelId="{66FB13AF-7511-458E-9BCD-AE0B86FF7EAD}" type="parTrans" cxnId="{1DB88DB6-B975-4F1B-894A-D9C5251F4923}">
      <dgm:prSet/>
      <dgm:spPr/>
      <dgm:t>
        <a:bodyPr/>
        <a:lstStyle/>
        <a:p>
          <a:endParaRPr lang="en-US"/>
        </a:p>
      </dgm:t>
    </dgm:pt>
    <dgm:pt modelId="{B7A21F67-6B7D-4C06-BFF9-9048784A9C1C}" type="sibTrans" cxnId="{1DB88DB6-B975-4F1B-894A-D9C5251F4923}">
      <dgm:prSet/>
      <dgm:spPr/>
      <dgm:t>
        <a:bodyPr/>
        <a:lstStyle/>
        <a:p>
          <a:endParaRPr lang="en-US"/>
        </a:p>
      </dgm:t>
    </dgm:pt>
    <dgm:pt modelId="{0BF80205-7D67-41EC-AC43-53A6A6CAFA0C}">
      <dgm:prSet/>
      <dgm:spPr/>
      <dgm:t>
        <a:bodyPr/>
        <a:lstStyle/>
        <a:p>
          <a:r>
            <a:rPr lang="nl-NL"/>
            <a:t>Kleding</a:t>
          </a:r>
          <a:endParaRPr lang="en-US"/>
        </a:p>
      </dgm:t>
    </dgm:pt>
    <dgm:pt modelId="{80641259-6455-44AC-A038-4060AE62630F}" type="parTrans" cxnId="{36D1C936-2054-4515-A624-8AC3D64B9FD4}">
      <dgm:prSet/>
      <dgm:spPr/>
      <dgm:t>
        <a:bodyPr/>
        <a:lstStyle/>
        <a:p>
          <a:endParaRPr lang="en-US"/>
        </a:p>
      </dgm:t>
    </dgm:pt>
    <dgm:pt modelId="{2F4722A8-6623-4E80-922C-EE830AB51D1F}" type="sibTrans" cxnId="{36D1C936-2054-4515-A624-8AC3D64B9FD4}">
      <dgm:prSet/>
      <dgm:spPr/>
      <dgm:t>
        <a:bodyPr/>
        <a:lstStyle/>
        <a:p>
          <a:endParaRPr lang="en-US"/>
        </a:p>
      </dgm:t>
    </dgm:pt>
    <dgm:pt modelId="{83649C05-0EF4-46C2-9EAB-45C98E0B1104}">
      <dgm:prSet/>
      <dgm:spPr/>
      <dgm:t>
        <a:bodyPr/>
        <a:lstStyle/>
        <a:p>
          <a:r>
            <a:rPr lang="nl-NL"/>
            <a:t>In de nacht een lampje aan</a:t>
          </a:r>
          <a:endParaRPr lang="en-US"/>
        </a:p>
      </dgm:t>
    </dgm:pt>
    <dgm:pt modelId="{A6B28A00-AA06-457E-A711-225A574731F7}" type="parTrans" cxnId="{67AEFE73-ADD7-4D06-AF5B-BC04B9C24D00}">
      <dgm:prSet/>
      <dgm:spPr/>
      <dgm:t>
        <a:bodyPr/>
        <a:lstStyle/>
        <a:p>
          <a:endParaRPr lang="en-US"/>
        </a:p>
      </dgm:t>
    </dgm:pt>
    <dgm:pt modelId="{D830EF94-2345-4C12-B06A-9D317192E49E}" type="sibTrans" cxnId="{67AEFE73-ADD7-4D06-AF5B-BC04B9C24D00}">
      <dgm:prSet/>
      <dgm:spPr/>
      <dgm:t>
        <a:bodyPr/>
        <a:lstStyle/>
        <a:p>
          <a:endParaRPr lang="en-US"/>
        </a:p>
      </dgm:t>
    </dgm:pt>
    <dgm:pt modelId="{1EA71519-72D2-4E82-8E65-B6E5EC13C74F}">
      <dgm:prSet/>
      <dgm:spPr/>
      <dgm:t>
        <a:bodyPr/>
        <a:lstStyle/>
        <a:p>
          <a:r>
            <a:rPr lang="nl-NL"/>
            <a:t>Passende schoenen/sloffen, antislip</a:t>
          </a:r>
          <a:endParaRPr lang="en-US"/>
        </a:p>
      </dgm:t>
    </dgm:pt>
    <dgm:pt modelId="{9C415D51-9A25-4EC1-8DD1-CBF8129BC986}" type="parTrans" cxnId="{5735E752-54EC-4911-814A-034B273CC04D}">
      <dgm:prSet/>
      <dgm:spPr/>
      <dgm:t>
        <a:bodyPr/>
        <a:lstStyle/>
        <a:p>
          <a:endParaRPr lang="en-US"/>
        </a:p>
      </dgm:t>
    </dgm:pt>
    <dgm:pt modelId="{5B46485D-B1D5-408E-ABB7-D088432D8C7D}" type="sibTrans" cxnId="{5735E752-54EC-4911-814A-034B273CC04D}">
      <dgm:prSet/>
      <dgm:spPr/>
      <dgm:t>
        <a:bodyPr/>
        <a:lstStyle/>
        <a:p>
          <a:endParaRPr lang="en-US"/>
        </a:p>
      </dgm:t>
    </dgm:pt>
    <dgm:pt modelId="{3DB21368-BCF4-44B9-A558-6AD0E93C47A6}">
      <dgm:prSet/>
      <dgm:spPr/>
      <dgm:t>
        <a:bodyPr/>
        <a:lstStyle/>
        <a:p>
          <a:r>
            <a:rPr lang="nl-NL"/>
            <a:t>Verwijder voorwerpen die de doorgang belemmeren of een val kan bevorderen</a:t>
          </a:r>
          <a:endParaRPr lang="en-US"/>
        </a:p>
      </dgm:t>
    </dgm:pt>
    <dgm:pt modelId="{60078FA7-2EBE-41E6-B0AE-80E7A599EB21}" type="parTrans" cxnId="{349E0673-50FD-461B-8DAA-A20BDE5FB67E}">
      <dgm:prSet/>
      <dgm:spPr/>
      <dgm:t>
        <a:bodyPr/>
        <a:lstStyle/>
        <a:p>
          <a:endParaRPr lang="en-US"/>
        </a:p>
      </dgm:t>
    </dgm:pt>
    <dgm:pt modelId="{FC0C777E-0B49-4B10-A8DF-E76A3DBF2B3F}" type="sibTrans" cxnId="{349E0673-50FD-461B-8DAA-A20BDE5FB67E}">
      <dgm:prSet/>
      <dgm:spPr/>
      <dgm:t>
        <a:bodyPr/>
        <a:lstStyle/>
        <a:p>
          <a:endParaRPr lang="en-US"/>
        </a:p>
      </dgm:t>
    </dgm:pt>
    <dgm:pt modelId="{C884C0B5-AE81-4369-BE63-67B664154A6B}">
      <dgm:prSet/>
      <dgm:spPr/>
      <dgm:t>
        <a:bodyPr/>
        <a:lstStyle/>
        <a:p>
          <a:r>
            <a:rPr lang="nl-NL"/>
            <a:t>Dek scherpe hoeken af</a:t>
          </a:r>
          <a:endParaRPr lang="en-US"/>
        </a:p>
      </dgm:t>
    </dgm:pt>
    <dgm:pt modelId="{0D6A061A-3A60-4B8F-B864-2EB53A23E9A5}" type="parTrans" cxnId="{736D2B3F-5456-4D3E-877A-AD81F0E63987}">
      <dgm:prSet/>
      <dgm:spPr/>
      <dgm:t>
        <a:bodyPr/>
        <a:lstStyle/>
        <a:p>
          <a:endParaRPr lang="en-US"/>
        </a:p>
      </dgm:t>
    </dgm:pt>
    <dgm:pt modelId="{41F27D2C-A36D-48D6-B113-A4C577232695}" type="sibTrans" cxnId="{736D2B3F-5456-4D3E-877A-AD81F0E63987}">
      <dgm:prSet/>
      <dgm:spPr/>
      <dgm:t>
        <a:bodyPr/>
        <a:lstStyle/>
        <a:p>
          <a:endParaRPr lang="en-US"/>
        </a:p>
      </dgm:t>
    </dgm:pt>
    <dgm:pt modelId="{F5A66C74-5A0A-41FB-9B91-21C9B446B2FC}" type="pres">
      <dgm:prSet presAssocID="{4113B3CD-F856-4FC5-B132-0530C963CA0B}" presName="linear" presStyleCnt="0">
        <dgm:presLayoutVars>
          <dgm:dir/>
          <dgm:animLvl val="lvl"/>
          <dgm:resizeHandles val="exact"/>
        </dgm:presLayoutVars>
      </dgm:prSet>
      <dgm:spPr/>
    </dgm:pt>
    <dgm:pt modelId="{DE0A6646-E44A-42E0-8232-6FC06D4263E3}" type="pres">
      <dgm:prSet presAssocID="{2D1CEC52-40FE-4459-B41C-8EA60521191D}" presName="parentLin" presStyleCnt="0"/>
      <dgm:spPr/>
    </dgm:pt>
    <dgm:pt modelId="{1EF8A8CD-BED0-482B-AF9E-767CB57AAF35}" type="pres">
      <dgm:prSet presAssocID="{2D1CEC52-40FE-4459-B41C-8EA60521191D}" presName="parentLeftMargin" presStyleLbl="node1" presStyleIdx="0" presStyleCnt="3"/>
      <dgm:spPr/>
    </dgm:pt>
    <dgm:pt modelId="{E80AE42E-CABA-4C7D-B243-9B2C015C254D}" type="pres">
      <dgm:prSet presAssocID="{2D1CEC52-40FE-4459-B41C-8EA60521191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DDADBDB-F7D5-4959-9E64-73ED370DED95}" type="pres">
      <dgm:prSet presAssocID="{2D1CEC52-40FE-4459-B41C-8EA60521191D}" presName="negativeSpace" presStyleCnt="0"/>
      <dgm:spPr/>
    </dgm:pt>
    <dgm:pt modelId="{FDF9EFAA-DB7C-4890-9D9A-4CB8621A25F1}" type="pres">
      <dgm:prSet presAssocID="{2D1CEC52-40FE-4459-B41C-8EA60521191D}" presName="childText" presStyleLbl="conFgAcc1" presStyleIdx="0" presStyleCnt="3">
        <dgm:presLayoutVars>
          <dgm:bulletEnabled val="1"/>
        </dgm:presLayoutVars>
      </dgm:prSet>
      <dgm:spPr/>
    </dgm:pt>
    <dgm:pt modelId="{238308AC-09E5-4DE8-AAF2-6EA3C0FD0FDD}" type="pres">
      <dgm:prSet presAssocID="{98E2A6C4-7633-4379-88AE-92CB3BB8D42B}" presName="spaceBetweenRectangles" presStyleCnt="0"/>
      <dgm:spPr/>
    </dgm:pt>
    <dgm:pt modelId="{A0CF7716-835A-466E-AE42-5DC3A071067E}" type="pres">
      <dgm:prSet presAssocID="{08BD4BCA-2CF3-4BEA-8DA8-AA6EE16DD925}" presName="parentLin" presStyleCnt="0"/>
      <dgm:spPr/>
    </dgm:pt>
    <dgm:pt modelId="{4CC35B97-9469-4513-B3AC-36A50076DD92}" type="pres">
      <dgm:prSet presAssocID="{08BD4BCA-2CF3-4BEA-8DA8-AA6EE16DD925}" presName="parentLeftMargin" presStyleLbl="node1" presStyleIdx="0" presStyleCnt="3"/>
      <dgm:spPr/>
    </dgm:pt>
    <dgm:pt modelId="{0DA2BD63-DA39-4887-A93F-8E32BFAF39B7}" type="pres">
      <dgm:prSet presAssocID="{08BD4BCA-2CF3-4BEA-8DA8-AA6EE16DD92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7BEC4B1-27AF-4728-B155-DCC35EC54A71}" type="pres">
      <dgm:prSet presAssocID="{08BD4BCA-2CF3-4BEA-8DA8-AA6EE16DD925}" presName="negativeSpace" presStyleCnt="0"/>
      <dgm:spPr/>
    </dgm:pt>
    <dgm:pt modelId="{673132C3-975F-4EAA-8848-8EDB8AD5BDEC}" type="pres">
      <dgm:prSet presAssocID="{08BD4BCA-2CF3-4BEA-8DA8-AA6EE16DD925}" presName="childText" presStyleLbl="conFgAcc1" presStyleIdx="1" presStyleCnt="3">
        <dgm:presLayoutVars>
          <dgm:bulletEnabled val="1"/>
        </dgm:presLayoutVars>
      </dgm:prSet>
      <dgm:spPr/>
    </dgm:pt>
    <dgm:pt modelId="{1BA9ACD1-0239-4536-A6AE-6C7FB2348B19}" type="pres">
      <dgm:prSet presAssocID="{CAE64978-D419-47FA-8B83-8C7511D790AF}" presName="spaceBetweenRectangles" presStyleCnt="0"/>
      <dgm:spPr/>
    </dgm:pt>
    <dgm:pt modelId="{3F97A28C-D64F-41F2-BA68-6AD2535606A8}" type="pres">
      <dgm:prSet presAssocID="{32788724-1F65-45B7-864C-60DBB72F8278}" presName="parentLin" presStyleCnt="0"/>
      <dgm:spPr/>
    </dgm:pt>
    <dgm:pt modelId="{95D59369-9E1B-4C5D-B42C-70A9AF1315F0}" type="pres">
      <dgm:prSet presAssocID="{32788724-1F65-45B7-864C-60DBB72F8278}" presName="parentLeftMargin" presStyleLbl="node1" presStyleIdx="1" presStyleCnt="3"/>
      <dgm:spPr/>
    </dgm:pt>
    <dgm:pt modelId="{A18C9D4F-D95A-4366-87C1-815E8AA5228B}" type="pres">
      <dgm:prSet presAssocID="{32788724-1F65-45B7-864C-60DBB72F827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D3E6D11-8297-4AD2-BE65-6F6FC840B2D1}" type="pres">
      <dgm:prSet presAssocID="{32788724-1F65-45B7-864C-60DBB72F8278}" presName="negativeSpace" presStyleCnt="0"/>
      <dgm:spPr/>
    </dgm:pt>
    <dgm:pt modelId="{F76CC373-7701-495D-B3B8-3B9F7289B4FA}" type="pres">
      <dgm:prSet presAssocID="{32788724-1F65-45B7-864C-60DBB72F827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EADDA10-E859-443F-BFFF-024F24A4599A}" type="presOf" srcId="{2D1CEC52-40FE-4459-B41C-8EA60521191D}" destId="{E80AE42E-CABA-4C7D-B243-9B2C015C254D}" srcOrd="1" destOrd="0" presId="urn:microsoft.com/office/officeart/2005/8/layout/list1"/>
    <dgm:cxn modelId="{3A30D419-45EE-40F6-8476-03F01CD5E5AF}" type="presOf" srcId="{4113B3CD-F856-4FC5-B132-0530C963CA0B}" destId="{F5A66C74-5A0A-41FB-9B91-21C9B446B2FC}" srcOrd="0" destOrd="0" presId="urn:microsoft.com/office/officeart/2005/8/layout/list1"/>
    <dgm:cxn modelId="{CC402F24-D2B2-4CB2-9F39-DA621D2E65F8}" type="presOf" srcId="{32788724-1F65-45B7-864C-60DBB72F8278}" destId="{95D59369-9E1B-4C5D-B42C-70A9AF1315F0}" srcOrd="0" destOrd="0" presId="urn:microsoft.com/office/officeart/2005/8/layout/list1"/>
    <dgm:cxn modelId="{ABBCFC2A-00DE-4A1C-9623-96BB602A9452}" type="presOf" srcId="{0BF80205-7D67-41EC-AC43-53A6A6CAFA0C}" destId="{F76CC373-7701-495D-B3B8-3B9F7289B4FA}" srcOrd="0" destOrd="0" presId="urn:microsoft.com/office/officeart/2005/8/layout/list1"/>
    <dgm:cxn modelId="{2A5B4432-BBCA-4F9B-958E-97C805A487A0}" srcId="{4113B3CD-F856-4FC5-B132-0530C963CA0B}" destId="{2D1CEC52-40FE-4459-B41C-8EA60521191D}" srcOrd="0" destOrd="0" parTransId="{0F4A4ADE-A6B5-4E49-BBBD-048FC3F6489D}" sibTransId="{98E2A6C4-7633-4379-88AE-92CB3BB8D42B}"/>
    <dgm:cxn modelId="{36D1C936-2054-4515-A624-8AC3D64B9FD4}" srcId="{32788724-1F65-45B7-864C-60DBB72F8278}" destId="{0BF80205-7D67-41EC-AC43-53A6A6CAFA0C}" srcOrd="0" destOrd="0" parTransId="{80641259-6455-44AC-A038-4060AE62630F}" sibTransId="{2F4722A8-6623-4E80-922C-EE830AB51D1F}"/>
    <dgm:cxn modelId="{AE328839-D12B-4CCC-9332-EFDCF7A0870F}" type="presOf" srcId="{83649C05-0EF4-46C2-9EAB-45C98E0B1104}" destId="{F76CC373-7701-495D-B3B8-3B9F7289B4FA}" srcOrd="0" destOrd="1" presId="urn:microsoft.com/office/officeart/2005/8/layout/list1"/>
    <dgm:cxn modelId="{736D2B3F-5456-4D3E-877A-AD81F0E63987}" srcId="{32788724-1F65-45B7-864C-60DBB72F8278}" destId="{C884C0B5-AE81-4369-BE63-67B664154A6B}" srcOrd="4" destOrd="0" parTransId="{0D6A061A-3A60-4B8F-B864-2EB53A23E9A5}" sibTransId="{41F27D2C-A36D-48D6-B113-A4C577232695}"/>
    <dgm:cxn modelId="{5735E752-54EC-4911-814A-034B273CC04D}" srcId="{32788724-1F65-45B7-864C-60DBB72F8278}" destId="{1EA71519-72D2-4E82-8E65-B6E5EC13C74F}" srcOrd="2" destOrd="0" parTransId="{9C415D51-9A25-4EC1-8DD1-CBF8129BC986}" sibTransId="{5B46485D-B1D5-408E-ABB7-D088432D8C7D}"/>
    <dgm:cxn modelId="{72875962-2A83-4791-A851-513AB46D3EC7}" type="presOf" srcId="{2D1CEC52-40FE-4459-B41C-8EA60521191D}" destId="{1EF8A8CD-BED0-482B-AF9E-767CB57AAF35}" srcOrd="0" destOrd="0" presId="urn:microsoft.com/office/officeart/2005/8/layout/list1"/>
    <dgm:cxn modelId="{A0F08466-6C62-4400-9A02-317F1715929D}" type="presOf" srcId="{08BD4BCA-2CF3-4BEA-8DA8-AA6EE16DD925}" destId="{0DA2BD63-DA39-4887-A93F-8E32BFAF39B7}" srcOrd="1" destOrd="0" presId="urn:microsoft.com/office/officeart/2005/8/layout/list1"/>
    <dgm:cxn modelId="{349E0673-50FD-461B-8DAA-A20BDE5FB67E}" srcId="{32788724-1F65-45B7-864C-60DBB72F8278}" destId="{3DB21368-BCF4-44B9-A558-6AD0E93C47A6}" srcOrd="3" destOrd="0" parTransId="{60078FA7-2EBE-41E6-B0AE-80E7A599EB21}" sibTransId="{FC0C777E-0B49-4B10-A8DF-E76A3DBF2B3F}"/>
    <dgm:cxn modelId="{67AEFE73-ADD7-4D06-AF5B-BC04B9C24D00}" srcId="{32788724-1F65-45B7-864C-60DBB72F8278}" destId="{83649C05-0EF4-46C2-9EAB-45C98E0B1104}" srcOrd="1" destOrd="0" parTransId="{A6B28A00-AA06-457E-A711-225A574731F7}" sibTransId="{D830EF94-2345-4C12-B06A-9D317192E49E}"/>
    <dgm:cxn modelId="{A01B6074-1307-44A3-8D21-AA49B4424FCC}" type="presOf" srcId="{32788724-1F65-45B7-864C-60DBB72F8278}" destId="{A18C9D4F-D95A-4366-87C1-815E8AA5228B}" srcOrd="1" destOrd="0" presId="urn:microsoft.com/office/officeart/2005/8/layout/list1"/>
    <dgm:cxn modelId="{0E446182-A29E-477A-AE0D-352E91002336}" type="presOf" srcId="{1EA71519-72D2-4E82-8E65-B6E5EC13C74F}" destId="{F76CC373-7701-495D-B3B8-3B9F7289B4FA}" srcOrd="0" destOrd="2" presId="urn:microsoft.com/office/officeart/2005/8/layout/list1"/>
    <dgm:cxn modelId="{A28DB5A1-91B6-4205-9495-6D4672580E90}" srcId="{4113B3CD-F856-4FC5-B132-0530C963CA0B}" destId="{08BD4BCA-2CF3-4BEA-8DA8-AA6EE16DD925}" srcOrd="1" destOrd="0" parTransId="{D5149EA8-614B-4451-B184-F20AD6505568}" sibTransId="{CAE64978-D419-47FA-8B83-8C7511D790AF}"/>
    <dgm:cxn modelId="{1DB88DB6-B975-4F1B-894A-D9C5251F4923}" srcId="{4113B3CD-F856-4FC5-B132-0530C963CA0B}" destId="{32788724-1F65-45B7-864C-60DBB72F8278}" srcOrd="2" destOrd="0" parTransId="{66FB13AF-7511-458E-9BCD-AE0B86FF7EAD}" sibTransId="{B7A21F67-6B7D-4C06-BFF9-9048784A9C1C}"/>
    <dgm:cxn modelId="{597C78BB-0C9A-4AA6-BB6B-824CC9A0B9A5}" type="presOf" srcId="{C884C0B5-AE81-4369-BE63-67B664154A6B}" destId="{F76CC373-7701-495D-B3B8-3B9F7289B4FA}" srcOrd="0" destOrd="4" presId="urn:microsoft.com/office/officeart/2005/8/layout/list1"/>
    <dgm:cxn modelId="{7C8219CC-4684-430F-9FC9-4DD11068F753}" type="presOf" srcId="{3DB21368-BCF4-44B9-A558-6AD0E93C47A6}" destId="{F76CC373-7701-495D-B3B8-3B9F7289B4FA}" srcOrd="0" destOrd="3" presId="urn:microsoft.com/office/officeart/2005/8/layout/list1"/>
    <dgm:cxn modelId="{53B26AEF-66C7-4644-9158-6A7D04D7B416}" type="presOf" srcId="{08BD4BCA-2CF3-4BEA-8DA8-AA6EE16DD925}" destId="{4CC35B97-9469-4513-B3AC-36A50076DD92}" srcOrd="0" destOrd="0" presId="urn:microsoft.com/office/officeart/2005/8/layout/list1"/>
    <dgm:cxn modelId="{FBBC80A4-8689-4D6F-A4DB-7B5E675744B1}" type="presParOf" srcId="{F5A66C74-5A0A-41FB-9B91-21C9B446B2FC}" destId="{DE0A6646-E44A-42E0-8232-6FC06D4263E3}" srcOrd="0" destOrd="0" presId="urn:microsoft.com/office/officeart/2005/8/layout/list1"/>
    <dgm:cxn modelId="{880F39EB-A2A2-4514-91FA-7D404406AFD9}" type="presParOf" srcId="{DE0A6646-E44A-42E0-8232-6FC06D4263E3}" destId="{1EF8A8CD-BED0-482B-AF9E-767CB57AAF35}" srcOrd="0" destOrd="0" presId="urn:microsoft.com/office/officeart/2005/8/layout/list1"/>
    <dgm:cxn modelId="{76C991DD-A35A-4523-BFE6-7B8375DA2239}" type="presParOf" srcId="{DE0A6646-E44A-42E0-8232-6FC06D4263E3}" destId="{E80AE42E-CABA-4C7D-B243-9B2C015C254D}" srcOrd="1" destOrd="0" presId="urn:microsoft.com/office/officeart/2005/8/layout/list1"/>
    <dgm:cxn modelId="{46E6AAC3-00EF-4C4E-8396-3D6EB3D9C164}" type="presParOf" srcId="{F5A66C74-5A0A-41FB-9B91-21C9B446B2FC}" destId="{8DDADBDB-F7D5-4959-9E64-73ED370DED95}" srcOrd="1" destOrd="0" presId="urn:microsoft.com/office/officeart/2005/8/layout/list1"/>
    <dgm:cxn modelId="{1B652569-258C-49F1-9FCD-F7C225D900A4}" type="presParOf" srcId="{F5A66C74-5A0A-41FB-9B91-21C9B446B2FC}" destId="{FDF9EFAA-DB7C-4890-9D9A-4CB8621A25F1}" srcOrd="2" destOrd="0" presId="urn:microsoft.com/office/officeart/2005/8/layout/list1"/>
    <dgm:cxn modelId="{BC7D6E6D-AB4C-416D-B8FA-F138B97D99D5}" type="presParOf" srcId="{F5A66C74-5A0A-41FB-9B91-21C9B446B2FC}" destId="{238308AC-09E5-4DE8-AAF2-6EA3C0FD0FDD}" srcOrd="3" destOrd="0" presId="urn:microsoft.com/office/officeart/2005/8/layout/list1"/>
    <dgm:cxn modelId="{53619BF9-0C64-4155-8200-57DD53898890}" type="presParOf" srcId="{F5A66C74-5A0A-41FB-9B91-21C9B446B2FC}" destId="{A0CF7716-835A-466E-AE42-5DC3A071067E}" srcOrd="4" destOrd="0" presId="urn:microsoft.com/office/officeart/2005/8/layout/list1"/>
    <dgm:cxn modelId="{A970359F-3FA9-47D9-B53E-A5A3130D0C01}" type="presParOf" srcId="{A0CF7716-835A-466E-AE42-5DC3A071067E}" destId="{4CC35B97-9469-4513-B3AC-36A50076DD92}" srcOrd="0" destOrd="0" presId="urn:microsoft.com/office/officeart/2005/8/layout/list1"/>
    <dgm:cxn modelId="{D6A7E2FA-C9D1-4942-821C-4C89F2F5B661}" type="presParOf" srcId="{A0CF7716-835A-466E-AE42-5DC3A071067E}" destId="{0DA2BD63-DA39-4887-A93F-8E32BFAF39B7}" srcOrd="1" destOrd="0" presId="urn:microsoft.com/office/officeart/2005/8/layout/list1"/>
    <dgm:cxn modelId="{35431578-584F-47C4-8812-076BADA18C46}" type="presParOf" srcId="{F5A66C74-5A0A-41FB-9B91-21C9B446B2FC}" destId="{F7BEC4B1-27AF-4728-B155-DCC35EC54A71}" srcOrd="5" destOrd="0" presId="urn:microsoft.com/office/officeart/2005/8/layout/list1"/>
    <dgm:cxn modelId="{9BCDCE5D-EC38-401D-9EE1-8AB555BD0BC5}" type="presParOf" srcId="{F5A66C74-5A0A-41FB-9B91-21C9B446B2FC}" destId="{673132C3-975F-4EAA-8848-8EDB8AD5BDEC}" srcOrd="6" destOrd="0" presId="urn:microsoft.com/office/officeart/2005/8/layout/list1"/>
    <dgm:cxn modelId="{3C6C96DF-BC90-469C-9068-BAC30FC3B2CB}" type="presParOf" srcId="{F5A66C74-5A0A-41FB-9B91-21C9B446B2FC}" destId="{1BA9ACD1-0239-4536-A6AE-6C7FB2348B19}" srcOrd="7" destOrd="0" presId="urn:microsoft.com/office/officeart/2005/8/layout/list1"/>
    <dgm:cxn modelId="{EF9B413A-E39B-4DC5-A033-A3C39C936D18}" type="presParOf" srcId="{F5A66C74-5A0A-41FB-9B91-21C9B446B2FC}" destId="{3F97A28C-D64F-41F2-BA68-6AD2535606A8}" srcOrd="8" destOrd="0" presId="urn:microsoft.com/office/officeart/2005/8/layout/list1"/>
    <dgm:cxn modelId="{53940E37-3A55-46D5-91AA-4132A4D6F643}" type="presParOf" srcId="{3F97A28C-D64F-41F2-BA68-6AD2535606A8}" destId="{95D59369-9E1B-4C5D-B42C-70A9AF1315F0}" srcOrd="0" destOrd="0" presId="urn:microsoft.com/office/officeart/2005/8/layout/list1"/>
    <dgm:cxn modelId="{FCE686DB-2015-45AF-ACEE-2B7C5A461F22}" type="presParOf" srcId="{3F97A28C-D64F-41F2-BA68-6AD2535606A8}" destId="{A18C9D4F-D95A-4366-87C1-815E8AA5228B}" srcOrd="1" destOrd="0" presId="urn:microsoft.com/office/officeart/2005/8/layout/list1"/>
    <dgm:cxn modelId="{E45F5D06-BC66-4397-A7D4-4A9B513B00C3}" type="presParOf" srcId="{F5A66C74-5A0A-41FB-9B91-21C9B446B2FC}" destId="{7D3E6D11-8297-4AD2-BE65-6F6FC840B2D1}" srcOrd="9" destOrd="0" presId="urn:microsoft.com/office/officeart/2005/8/layout/list1"/>
    <dgm:cxn modelId="{D84CD62C-EDCB-4C23-A302-63D7742AB437}" type="presParOf" srcId="{F5A66C74-5A0A-41FB-9B91-21C9B446B2FC}" destId="{F76CC373-7701-495D-B3B8-3B9F7289B4F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551B4-123F-4D92-8F2F-4FCBB39AE4ED}">
      <dsp:nvSpPr>
        <dsp:cNvPr id="0" name=""/>
        <dsp:cNvSpPr/>
      </dsp:nvSpPr>
      <dsp:spPr>
        <a:xfrm>
          <a:off x="0" y="504184"/>
          <a:ext cx="6894576" cy="2962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096" tIns="687324" rIns="535096" bIns="234696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/>
            <a:t>Zonder weefselverlies</a:t>
          </a:r>
        </a:p>
        <a:p>
          <a:pPr marL="571500" lvl="2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/>
            <a:t>Lineair type: huidscheur (lijkt op incisie)</a:t>
          </a:r>
        </a:p>
        <a:p>
          <a:pPr marL="571500" lvl="2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/>
            <a:t>flaptype</a:t>
          </a:r>
        </a:p>
      </dsp:txBody>
      <dsp:txXfrm>
        <a:off x="0" y="504184"/>
        <a:ext cx="6894576" cy="2962575"/>
      </dsp:txXfrm>
    </dsp:sp>
    <dsp:sp modelId="{3C7E1D36-FF9B-425F-BE47-FCEF71C9AE22}">
      <dsp:nvSpPr>
        <dsp:cNvPr id="0" name=""/>
        <dsp:cNvSpPr/>
      </dsp:nvSpPr>
      <dsp:spPr>
        <a:xfrm>
          <a:off x="344728" y="17104"/>
          <a:ext cx="4826203" cy="97416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419" tIns="0" rIns="182419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Categorie</a:t>
          </a:r>
          <a:r>
            <a:rPr lang="en-US" sz="3300" kern="1200" dirty="0"/>
            <a:t> 1</a:t>
          </a:r>
        </a:p>
      </dsp:txBody>
      <dsp:txXfrm>
        <a:off x="392283" y="64659"/>
        <a:ext cx="4731093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920A1-68AF-4875-8A1B-D2268616171A}">
      <dsp:nvSpPr>
        <dsp:cNvPr id="0" name=""/>
        <dsp:cNvSpPr/>
      </dsp:nvSpPr>
      <dsp:spPr>
        <a:xfrm>
          <a:off x="0" y="751212"/>
          <a:ext cx="6894576" cy="2217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096" tIns="333248" rIns="53509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Gedeeltelijk</a:t>
          </a:r>
          <a:r>
            <a:rPr lang="en-US" sz="1600" kern="1200" dirty="0"/>
            <a:t> </a:t>
          </a:r>
          <a:r>
            <a:rPr lang="en-US" sz="1600" kern="1200" dirty="0" err="1"/>
            <a:t>weefselverlies</a:t>
          </a:r>
          <a:endParaRPr lang="en-U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&lt;25% van de </a:t>
          </a:r>
          <a:r>
            <a:rPr lang="en-US" sz="1600" kern="1200" dirty="0" err="1"/>
            <a:t>opperhuid</a:t>
          </a:r>
          <a:r>
            <a:rPr lang="en-US" sz="1600" kern="1200" dirty="0"/>
            <a:t> van de </a:t>
          </a:r>
          <a:r>
            <a:rPr lang="en-US" sz="1600" kern="1200" dirty="0" err="1"/>
            <a:t>epidermale</a:t>
          </a:r>
          <a:r>
            <a:rPr lang="en-US" sz="1600" kern="1200" dirty="0"/>
            <a:t> flap is </a:t>
          </a:r>
          <a:r>
            <a:rPr lang="en-US" sz="1600" kern="1200" dirty="0" err="1"/>
            <a:t>verloren</a:t>
          </a:r>
          <a:endParaRPr lang="en-U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&gt;25% van de </a:t>
          </a:r>
          <a:r>
            <a:rPr lang="en-US" sz="1600" kern="1200" dirty="0" err="1"/>
            <a:t>opperhuid</a:t>
          </a:r>
          <a:r>
            <a:rPr lang="en-US" sz="1600" kern="1200" dirty="0"/>
            <a:t> van de </a:t>
          </a:r>
          <a:r>
            <a:rPr lang="en-US" sz="1600" kern="1200" dirty="0" err="1"/>
            <a:t>epidermale</a:t>
          </a:r>
          <a:r>
            <a:rPr lang="en-US" sz="1600" kern="1200" dirty="0"/>
            <a:t> flap is </a:t>
          </a:r>
          <a:r>
            <a:rPr lang="en-US" sz="1600" kern="1200" dirty="0" err="1"/>
            <a:t>verloren</a:t>
          </a:r>
          <a:endParaRPr lang="en-U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Full thickness wound (</a:t>
          </a:r>
          <a:r>
            <a:rPr lang="en-US" sz="1600" kern="1200" dirty="0" err="1"/>
            <a:t>zowel</a:t>
          </a:r>
          <a:r>
            <a:rPr lang="en-US" sz="1600" kern="1200" dirty="0"/>
            <a:t> de </a:t>
          </a:r>
          <a:r>
            <a:rPr lang="en-US" sz="1600" kern="1200" dirty="0" err="1"/>
            <a:t>opper</a:t>
          </a:r>
          <a:r>
            <a:rPr lang="en-US" sz="1600" kern="1200" dirty="0"/>
            <a:t>- </a:t>
          </a:r>
          <a:r>
            <a:rPr lang="en-US" sz="1600" kern="1200" dirty="0" err="1"/>
            <a:t>als</a:t>
          </a:r>
          <a:r>
            <a:rPr lang="en-US" sz="1600" kern="1200" dirty="0"/>
            <a:t> </a:t>
          </a:r>
          <a:r>
            <a:rPr lang="en-US" sz="1600" kern="1200" dirty="0" err="1"/>
            <a:t>lederhuid</a:t>
          </a:r>
          <a:r>
            <a:rPr lang="en-US" sz="1600" kern="1200" dirty="0"/>
            <a:t> </a:t>
          </a:r>
          <a:r>
            <a:rPr lang="en-US" sz="1600" kern="1200" dirty="0" err="1"/>
            <a:t>wordt</a:t>
          </a:r>
          <a:r>
            <a:rPr lang="en-US" sz="1600" kern="1200" dirty="0"/>
            <a:t> van de </a:t>
          </a:r>
          <a:r>
            <a:rPr lang="en-US" sz="1600" kern="1200" dirty="0" err="1"/>
            <a:t>onderliggende</a:t>
          </a:r>
          <a:r>
            <a:rPr lang="en-US" sz="1600" kern="1200" dirty="0"/>
            <a:t> </a:t>
          </a:r>
          <a:r>
            <a:rPr lang="en-US" sz="1600" kern="1200" dirty="0" err="1"/>
            <a:t>structuren</a:t>
          </a:r>
          <a:r>
            <a:rPr lang="en-US" sz="1600" kern="1200" dirty="0"/>
            <a:t> </a:t>
          </a:r>
          <a:r>
            <a:rPr lang="en-US" sz="1600" kern="1200" dirty="0" err="1"/>
            <a:t>gescheiden</a:t>
          </a:r>
          <a:r>
            <a:rPr lang="en-US" sz="1600" kern="1200" dirty="0"/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/>
        </a:p>
      </dsp:txBody>
      <dsp:txXfrm>
        <a:off x="0" y="751212"/>
        <a:ext cx="6894576" cy="2217599"/>
      </dsp:txXfrm>
    </dsp:sp>
    <dsp:sp modelId="{10529363-FCFA-4138-B591-549955E12BA3}">
      <dsp:nvSpPr>
        <dsp:cNvPr id="0" name=""/>
        <dsp:cNvSpPr/>
      </dsp:nvSpPr>
      <dsp:spPr>
        <a:xfrm>
          <a:off x="344728" y="515052"/>
          <a:ext cx="4826203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419" tIns="0" rIns="182419" bIns="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b="1" kern="1200" noProof="0" dirty="0">
              <a:latin typeface="Calibri Light" panose="020F0302020204030204"/>
            </a:rPr>
            <a:t>Categorie</a:t>
          </a:r>
          <a:r>
            <a:rPr lang="en-US" sz="3200" b="1" kern="1200" dirty="0">
              <a:latin typeface="Calibri Light" panose="020F0302020204030204"/>
            </a:rPr>
            <a:t> 2</a:t>
          </a:r>
          <a:endParaRPr lang="en-US" sz="3200" b="1" kern="1200" dirty="0"/>
        </a:p>
      </dsp:txBody>
      <dsp:txXfrm>
        <a:off x="367785" y="538109"/>
        <a:ext cx="4780089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0676A-9C8D-4AF4-91FE-8FB9B8553671}">
      <dsp:nvSpPr>
        <dsp:cNvPr id="0" name=""/>
        <dsp:cNvSpPr/>
      </dsp:nvSpPr>
      <dsp:spPr>
        <a:xfrm>
          <a:off x="0" y="493594"/>
          <a:ext cx="6894576" cy="29452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096" tIns="708152" rIns="535096" bIns="241808" numCol="1" spcCol="1270" anchor="t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b="0" kern="1200"/>
            <a:t>Volledig weefselverlies</a:t>
          </a:r>
        </a:p>
        <a:p>
          <a:pPr marL="571500" lvl="2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/>
            <a:t>De opperhuid van de epidermale flap is volledig verdwenen</a:t>
          </a:r>
        </a:p>
      </dsp:txBody>
      <dsp:txXfrm>
        <a:off x="0" y="493594"/>
        <a:ext cx="6894576" cy="2945249"/>
      </dsp:txXfrm>
    </dsp:sp>
    <dsp:sp modelId="{E3282B8E-1F6E-4F2D-8859-E10E23F2AD7E}">
      <dsp:nvSpPr>
        <dsp:cNvPr id="0" name=""/>
        <dsp:cNvSpPr/>
      </dsp:nvSpPr>
      <dsp:spPr>
        <a:xfrm>
          <a:off x="344728" y="18387"/>
          <a:ext cx="4826203" cy="100368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419" tIns="0" rIns="182419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noProof="0" dirty="0"/>
            <a:t>Categorie</a:t>
          </a:r>
          <a:r>
            <a:rPr lang="en-US" sz="3400" kern="1200" dirty="0"/>
            <a:t> </a:t>
          </a:r>
          <a:r>
            <a:rPr lang="en-US" sz="3400" kern="1200" dirty="0">
              <a:latin typeface="Calibri Light" panose="020F0302020204030204"/>
            </a:rPr>
            <a:t>3</a:t>
          </a:r>
          <a:endParaRPr lang="en-US" sz="3400" kern="1200" dirty="0"/>
        </a:p>
      </dsp:txBody>
      <dsp:txXfrm>
        <a:off x="393724" y="67383"/>
        <a:ext cx="4728211" cy="9056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8AD33-4D8C-4EBE-9DFB-F74FE8DAC9C8}">
      <dsp:nvSpPr>
        <dsp:cNvPr id="0" name=""/>
        <dsp:cNvSpPr/>
      </dsp:nvSpPr>
      <dsp:spPr>
        <a:xfrm>
          <a:off x="0" y="0"/>
          <a:ext cx="6986016" cy="322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192" tIns="333248" rIns="5421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Wond spoelen met kraanwater of NaCl 0.9%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Huidflap met anatomisch pincet of wattenstaafje gladstrijken en terugleggen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Binnen 24 uur, liefst zo snel mogelijk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Droogdeppen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Siliconen gaas met overlap van 2 cm over intacte huid </a:t>
          </a:r>
          <a:r>
            <a:rPr lang="nl-NL" sz="1600" kern="1200" dirty="0">
              <a:latin typeface="+mn-lt"/>
            </a:rPr>
            <a:t>plaatsen (of eventueel </a:t>
          </a:r>
          <a:r>
            <a:rPr lang="nl-NL" sz="1600" kern="1200" dirty="0" err="1">
              <a:latin typeface="+mn-lt"/>
            </a:rPr>
            <a:t>aquacel</a:t>
          </a:r>
          <a:r>
            <a:rPr lang="nl-NL" sz="1600" kern="1200" dirty="0">
              <a:latin typeface="+mn-lt"/>
            </a:rPr>
            <a:t> om de wond in te drogen)</a:t>
          </a:r>
          <a:endParaRPr lang="en-US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Afdekken met absorberend verband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Bij veel bloedverlies alginaat aanbrengen (ivm hemostase)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Bij weinig exsudaat schuimverband ipv absorberend verband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Fixeren met windsel</a:t>
          </a:r>
          <a:endParaRPr lang="en-US" sz="1600" kern="1200" dirty="0"/>
        </a:p>
      </dsp:txBody>
      <dsp:txXfrm>
        <a:off x="0" y="0"/>
        <a:ext cx="6986016" cy="3225599"/>
      </dsp:txXfrm>
    </dsp:sp>
    <dsp:sp modelId="{4508F6F4-FB37-4262-BE98-5B8D182D5507}">
      <dsp:nvSpPr>
        <dsp:cNvPr id="0" name=""/>
        <dsp:cNvSpPr/>
      </dsp:nvSpPr>
      <dsp:spPr>
        <a:xfrm>
          <a:off x="349300" y="105192"/>
          <a:ext cx="4890211" cy="47232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838" tIns="0" rIns="184838" bIns="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1e behandeling:</a:t>
          </a:r>
          <a:endParaRPr lang="en-US" sz="2800" kern="1200" dirty="0"/>
        </a:p>
      </dsp:txBody>
      <dsp:txXfrm>
        <a:off x="372357" y="128249"/>
        <a:ext cx="4844097" cy="426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9EFAA-DB7C-4890-9D9A-4CB8621A25F1}">
      <dsp:nvSpPr>
        <dsp:cNvPr id="0" name=""/>
        <dsp:cNvSpPr/>
      </dsp:nvSpPr>
      <dsp:spPr>
        <a:xfrm>
          <a:off x="0" y="581160"/>
          <a:ext cx="6227128" cy="55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AE42E-CABA-4C7D-B243-9B2C015C254D}">
      <dsp:nvSpPr>
        <dsp:cNvPr id="0" name=""/>
        <dsp:cNvSpPr/>
      </dsp:nvSpPr>
      <dsp:spPr>
        <a:xfrm>
          <a:off x="311356" y="256440"/>
          <a:ext cx="4358989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759" tIns="0" rIns="16475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2200" kern="1200" dirty="0"/>
            <a:t>Huid in optimale conditie houden</a:t>
          </a:r>
          <a:endParaRPr lang="en-US" sz="2200" kern="1200" dirty="0"/>
        </a:p>
      </dsp:txBody>
      <dsp:txXfrm>
        <a:off x="343059" y="288143"/>
        <a:ext cx="4295583" cy="586034"/>
      </dsp:txXfrm>
    </dsp:sp>
    <dsp:sp modelId="{673132C3-975F-4EAA-8848-8EDB8AD5BDEC}">
      <dsp:nvSpPr>
        <dsp:cNvPr id="0" name=""/>
        <dsp:cNvSpPr/>
      </dsp:nvSpPr>
      <dsp:spPr>
        <a:xfrm>
          <a:off x="0" y="1579080"/>
          <a:ext cx="6227128" cy="55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2BD63-DA39-4887-A93F-8E32BFAF39B7}">
      <dsp:nvSpPr>
        <dsp:cNvPr id="0" name=""/>
        <dsp:cNvSpPr/>
      </dsp:nvSpPr>
      <dsp:spPr>
        <a:xfrm>
          <a:off x="311356" y="1254360"/>
          <a:ext cx="4358989" cy="64944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759" tIns="0" rIns="16475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2200" kern="1200"/>
            <a:t>Goede voeding en vochtinname</a:t>
          </a:r>
          <a:endParaRPr lang="en-US" sz="2200" kern="1200"/>
        </a:p>
      </dsp:txBody>
      <dsp:txXfrm>
        <a:off x="343059" y="1286063"/>
        <a:ext cx="4295583" cy="586034"/>
      </dsp:txXfrm>
    </dsp:sp>
    <dsp:sp modelId="{F76CC373-7701-495D-B3B8-3B9F7289B4FA}">
      <dsp:nvSpPr>
        <dsp:cNvPr id="0" name=""/>
        <dsp:cNvSpPr/>
      </dsp:nvSpPr>
      <dsp:spPr>
        <a:xfrm>
          <a:off x="0" y="2577000"/>
          <a:ext cx="6227128" cy="2702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3294" tIns="458216" rIns="48329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200" kern="1200"/>
            <a:t>Kleding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200" kern="1200"/>
            <a:t>In de nacht een lampje aan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200" kern="1200"/>
            <a:t>Passende schoenen/sloffen, antislip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200" kern="1200"/>
            <a:t>Verwijder voorwerpen die de doorgang belemmeren of een val kan bevorderen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200" kern="1200"/>
            <a:t>Dek scherpe hoeken af</a:t>
          </a:r>
          <a:endParaRPr lang="en-US" sz="2200" kern="1200"/>
        </a:p>
      </dsp:txBody>
      <dsp:txXfrm>
        <a:off x="0" y="2577000"/>
        <a:ext cx="6227128" cy="2702699"/>
      </dsp:txXfrm>
    </dsp:sp>
    <dsp:sp modelId="{A18C9D4F-D95A-4366-87C1-815E8AA5228B}">
      <dsp:nvSpPr>
        <dsp:cNvPr id="0" name=""/>
        <dsp:cNvSpPr/>
      </dsp:nvSpPr>
      <dsp:spPr>
        <a:xfrm>
          <a:off x="311356" y="2252280"/>
          <a:ext cx="4358989" cy="6494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759" tIns="0" rIns="16475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2200" kern="1200"/>
            <a:t>Veilige omgeving </a:t>
          </a:r>
          <a:endParaRPr lang="en-US" sz="2200" kern="1200"/>
        </a:p>
      </dsp:txBody>
      <dsp:txXfrm>
        <a:off x="343059" y="2283983"/>
        <a:ext cx="4295583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62DAD-2EAB-4B0F-8F6F-B9EE01724AEA}" type="datetimeFigureOut">
              <a:rPr lang="nl-NL" smtClean="0"/>
              <a:t>27-05-2024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EA10D-04B2-4094-BD30-ED805C36C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105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D0AC8-F488-46AF-ACC4-30B2E57995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Franklin Gothic Demi" panose="020B0703020102020204" pitchFamily="34" charset="0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70F73E1-8F5E-4C09-B184-0215D4349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389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DAAB5-F1D1-4350-B921-AC0852338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DC4B5F-9CB8-40F9-8E80-C6D50FC64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38833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4337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A1708A-ACB5-45BE-A5ED-452519DCE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8351"/>
            <a:ext cx="10515600" cy="11048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BED534-87C4-4A3C-86D1-B95FB007B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28686"/>
            <a:ext cx="10515600" cy="30404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3825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F35875-7272-4117-906F-2E439F30F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747F77-344E-4D17-A739-94BE43A03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35893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068C5EF-7B08-4D4D-91CE-6A0A03AA3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3589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0686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B033CC-E5A4-4D4D-A6EB-B8F809B57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E6A385-009A-45E5-B097-83763AD11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97D273-F372-43D2-B2C5-0A4864F0E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7771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79F5F74-80B4-48ED-8562-49C44EB549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A0EF251-F071-4BC1-A6A0-3E470E74B0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7771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2540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797FE-D607-4D79-9B0A-9A7E581CB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7" name="Afbeelding 6" descr="Afbeelding met hoelahoep&#10;&#10;Automatisch gegenereerde beschrijving">
            <a:extLst>
              <a:ext uri="{FF2B5EF4-FFF2-40B4-BE49-F238E27FC236}">
                <a16:creationId xmlns:a16="http://schemas.microsoft.com/office/drawing/2014/main" id="{82BBA6A5-18F7-41EB-9D22-2348D7CDD5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189" y="5184559"/>
            <a:ext cx="12824425" cy="20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8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hoelahoep&#10;&#10;Automatisch gegenereerde beschrijving">
            <a:extLst>
              <a:ext uri="{FF2B5EF4-FFF2-40B4-BE49-F238E27FC236}">
                <a16:creationId xmlns:a16="http://schemas.microsoft.com/office/drawing/2014/main" id="{88AFE025-4A75-41D9-86F4-2F378F5F8B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189" y="5184559"/>
            <a:ext cx="12824425" cy="20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7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20061-80BF-4A1D-910B-A2A4C46637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10515600" cy="5302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D8A3E0-20D4-4D25-8034-CFE013901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36342"/>
            <a:ext cx="6172200" cy="4119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99CD095-F6DF-412B-8F41-D914355FE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36342"/>
            <a:ext cx="3932237" cy="41192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7541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2DD87-9FEB-454D-8BBF-24A8F22800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46607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A7D80D3-E566-4033-927C-94DC07870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47273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34D0E86-B21A-4853-A6B9-DBBBB7212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065320"/>
            <a:ext cx="3932237" cy="41192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546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042110F-2535-4280-A472-EC8549B39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8545F8-009C-4DE7-8CAC-B0C8AB29D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7" name="Afbeelding 6" descr="Afbeelding met hoelahoep&#10;&#10;Automatisch gegenereerde beschrijving">
            <a:extLst>
              <a:ext uri="{FF2B5EF4-FFF2-40B4-BE49-F238E27FC236}">
                <a16:creationId xmlns:a16="http://schemas.microsoft.com/office/drawing/2014/main" id="{A6C0D7BD-885C-4ECE-97C4-C8337EEA362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189" y="5184559"/>
            <a:ext cx="12824425" cy="20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7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8989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5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6.jpeg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play.kahoot.it/v2/lobby?quizId=b8e696f7-b9ff-4495-b7c4-31773251be7b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EB19D3-0C01-4CB6-AF9A-521083EB7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98390"/>
          </a:xfrm>
        </p:spPr>
        <p:txBody>
          <a:bodyPr/>
          <a:lstStyle/>
          <a:p>
            <a:r>
              <a:rPr lang="nl-NL" dirty="0"/>
              <a:t>Skin </a:t>
            </a:r>
            <a:r>
              <a:rPr lang="nl-NL" dirty="0" err="1"/>
              <a:t>Tear</a:t>
            </a:r>
            <a:endParaRPr lang="nl-NL" dirty="0"/>
          </a:p>
        </p:txBody>
      </p:sp>
      <p:pic>
        <p:nvPicPr>
          <p:cNvPr id="2050" name="Picture 2" descr="Prevention and Management of Skin Tears">
            <a:extLst>
              <a:ext uri="{FF2B5EF4-FFF2-40B4-BE49-F238E27FC236}">
                <a16:creationId xmlns:a16="http://schemas.microsoft.com/office/drawing/2014/main" id="{068C56DB-B295-4E1E-B2F5-F186F87BB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898" y="3012812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85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E285F4-E66B-4317-9B7B-F6C41AF49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1346" cy="1325563"/>
          </a:xfrm>
        </p:spPr>
        <p:txBody>
          <a:bodyPr>
            <a:normAutofit fontScale="90000"/>
          </a:bodyPr>
          <a:lstStyle/>
          <a:p>
            <a:r>
              <a:rPr lang="nl-NL" sz="5000" dirty="0">
                <a:ea typeface="+mj-lt"/>
                <a:cs typeface="+mj-lt"/>
              </a:rPr>
              <a:t>5. Behandeling skin </a:t>
            </a:r>
            <a:r>
              <a:rPr lang="nl-NL" sz="5000" dirty="0" err="1">
                <a:ea typeface="+mj-lt"/>
                <a:cs typeface="+mj-lt"/>
              </a:rPr>
              <a:t>tear</a:t>
            </a:r>
            <a:r>
              <a:rPr lang="nl-NL" sz="5000" dirty="0">
                <a:ea typeface="+mj-lt"/>
                <a:cs typeface="+mj-lt"/>
              </a:rPr>
              <a:t> categorie 1 en 2</a:t>
            </a:r>
            <a:endParaRPr lang="nl-NL" sz="5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F51F13-316F-4AF3-967C-CF41B85FC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85644"/>
            <a:ext cx="4879975" cy="228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 err="1">
                <a:ea typeface="+mn-lt"/>
                <a:cs typeface="+mn-lt"/>
              </a:rPr>
              <a:t>Don’ts</a:t>
            </a:r>
            <a:r>
              <a:rPr lang="nl-NL" sz="2400" b="1" dirty="0">
                <a:ea typeface="+mn-lt"/>
                <a:cs typeface="+mn-lt"/>
              </a:rPr>
              <a:t>:</a:t>
            </a:r>
            <a:endParaRPr lang="en-US" sz="2400" b="1" dirty="0">
              <a:ea typeface="+mn-lt"/>
              <a:cs typeface="+mn-lt"/>
            </a:endParaRPr>
          </a:p>
          <a:p>
            <a:r>
              <a:rPr lang="nl-NL" sz="2400" dirty="0">
                <a:ea typeface="+mn-lt"/>
                <a:cs typeface="+mn-lt"/>
              </a:rPr>
              <a:t>Hechten van de flap/hechtpleisters</a:t>
            </a:r>
            <a:endParaRPr lang="en-US" sz="2400" dirty="0">
              <a:ea typeface="+mn-lt"/>
              <a:cs typeface="+mn-lt"/>
            </a:endParaRPr>
          </a:p>
          <a:p>
            <a:r>
              <a:rPr lang="nl-NL" sz="2400" dirty="0">
                <a:ea typeface="+mn-lt"/>
                <a:cs typeface="+mn-lt"/>
              </a:rPr>
              <a:t>Gaasje op de wond</a:t>
            </a:r>
            <a:endParaRPr lang="en-US" sz="2400" dirty="0">
              <a:ea typeface="+mn-lt"/>
              <a:cs typeface="+mn-lt"/>
            </a:endParaRPr>
          </a:p>
          <a:p>
            <a:r>
              <a:rPr lang="nl-NL" sz="2400" dirty="0">
                <a:ea typeface="+mn-lt"/>
                <a:cs typeface="+mn-lt"/>
              </a:rPr>
              <a:t>Verklevende verbanden</a:t>
            </a:r>
            <a:endParaRPr lang="en-US" sz="2400" dirty="0">
              <a:ea typeface="+mn-lt"/>
              <a:cs typeface="+mn-lt"/>
            </a:endParaRPr>
          </a:p>
          <a:p>
            <a:pPr marL="0" indent="0">
              <a:buNone/>
            </a:pPr>
            <a:endParaRPr lang="nl-NL" sz="1500" dirty="0">
              <a:cs typeface="Calibri"/>
            </a:endParaRPr>
          </a:p>
          <a:p>
            <a:pPr marL="0" indent="0">
              <a:buNone/>
            </a:pPr>
            <a:endParaRPr lang="nl-NL" sz="1500" dirty="0">
              <a:cs typeface="Calibri"/>
            </a:endParaRPr>
          </a:p>
          <a:p>
            <a:pPr marL="285750" indent="-285750"/>
            <a:endParaRPr lang="nl-NL" sz="1500" dirty="0">
              <a:cs typeface="Calibri"/>
            </a:endParaRPr>
          </a:p>
          <a:p>
            <a:endParaRPr lang="nl-NL" sz="1500" dirty="0">
              <a:cs typeface="Calibri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796E829-5962-450C-AA42-77DFE83E37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200948"/>
              </p:ext>
            </p:extLst>
          </p:nvPr>
        </p:nvGraphicFramePr>
        <p:xfrm>
          <a:off x="6473827" y="1311522"/>
          <a:ext cx="2689001" cy="4046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476040" imgH="9739440" progId="">
                  <p:embed/>
                </p:oleObj>
              </mc:Choice>
              <mc:Fallback>
                <p:oleObj r:id="rId2" imgW="6476040" imgH="973944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796E829-5962-450C-AA42-77DFE83E37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73827" y="1311522"/>
                        <a:ext cx="2689001" cy="4046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2821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74409A95-E28D-4597-ABEF-BDF26058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6986015" cy="17764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000" dirty="0"/>
              <a:t>5. </a:t>
            </a:r>
            <a:r>
              <a:rPr lang="en-US" sz="5000" dirty="0" err="1"/>
              <a:t>Behandeling</a:t>
            </a:r>
            <a:r>
              <a:rPr lang="en-US" sz="5000" dirty="0"/>
              <a:t> skin tear </a:t>
            </a:r>
            <a:r>
              <a:rPr lang="en-US" sz="5000" dirty="0" err="1"/>
              <a:t>categorie</a:t>
            </a:r>
            <a:r>
              <a:rPr lang="en-US" sz="5000" dirty="0"/>
              <a:t> 1 </a:t>
            </a:r>
            <a:r>
              <a:rPr lang="en-US" sz="5000" dirty="0" err="1"/>
              <a:t>en</a:t>
            </a:r>
            <a:r>
              <a:rPr lang="en-US" sz="5000" dirty="0"/>
              <a:t> 2</a:t>
            </a:r>
          </a:p>
        </p:txBody>
      </p:sp>
      <p:pic>
        <p:nvPicPr>
          <p:cNvPr id="104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88713627-8790-44A2-992A-450D9A53C0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7" r="3139" b="4109"/>
          <a:stretch/>
        </p:blipFill>
        <p:spPr>
          <a:xfrm>
            <a:off x="9249652" y="2611491"/>
            <a:ext cx="1855050" cy="1890220"/>
          </a:xfrm>
          <a:prstGeom prst="rect">
            <a:avLst/>
          </a:prstGeom>
        </p:spPr>
      </p:pic>
      <p:pic>
        <p:nvPicPr>
          <p:cNvPr id="1046" name="Afbeelding 7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967864A-339B-4856-AC26-83498A37C9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3" t="3670" r="4109" b="4128"/>
          <a:stretch/>
        </p:blipFill>
        <p:spPr>
          <a:xfrm>
            <a:off x="9228827" y="4659586"/>
            <a:ext cx="1858740" cy="1842595"/>
          </a:xfrm>
          <a:prstGeom prst="rect">
            <a:avLst/>
          </a:prstGeom>
        </p:spPr>
      </p:pic>
      <p:pic>
        <p:nvPicPr>
          <p:cNvPr id="1048" name="Afbeelding 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4B91D168-74D3-4F33-A61E-1B1A0AD9EA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26" t="3226" r="3226" b="3226"/>
          <a:stretch/>
        </p:blipFill>
        <p:spPr>
          <a:xfrm>
            <a:off x="9236471" y="619618"/>
            <a:ext cx="1843450" cy="1890220"/>
          </a:xfrm>
          <a:prstGeom prst="rect">
            <a:avLst/>
          </a:prstGeom>
        </p:spPr>
      </p:pic>
      <p:graphicFrame>
        <p:nvGraphicFramePr>
          <p:cNvPr id="1033" name="Tijdelijke aanduiding voor inhoud 10">
            <a:extLst>
              <a:ext uri="{FF2B5EF4-FFF2-40B4-BE49-F238E27FC236}">
                <a16:creationId xmlns:a16="http://schemas.microsoft.com/office/drawing/2014/main" id="{41A1B465-951B-4F62-BCEE-AFF08D3C700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20446517"/>
              </p:ext>
            </p:extLst>
          </p:nvPr>
        </p:nvGraphicFramePr>
        <p:xfrm>
          <a:off x="612647" y="2247366"/>
          <a:ext cx="6986016" cy="3672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14954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5BCF78-177E-4DC9-83A9-A4464A447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6. </a:t>
            </a:r>
            <a:r>
              <a:rPr lang="en-US" sz="5400" dirty="0" err="1"/>
              <a:t>Behandeling</a:t>
            </a:r>
            <a:r>
              <a:rPr lang="en-US" sz="5400" dirty="0"/>
              <a:t> skin tear </a:t>
            </a:r>
            <a:r>
              <a:rPr lang="en-US" sz="5400" dirty="0" err="1"/>
              <a:t>categorie</a:t>
            </a:r>
            <a:r>
              <a:rPr lang="en-US" sz="5400" dirty="0"/>
              <a:t>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6A26CE-259B-44D6-B54F-1C39B491E9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987" y="1672954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2000" dirty="0" err="1"/>
              <a:t>Volgens</a:t>
            </a:r>
            <a:r>
              <a:rPr lang="en-US" sz="2000" dirty="0"/>
              <a:t> protocol </a:t>
            </a:r>
            <a:r>
              <a:rPr lang="en-US" sz="2000" dirty="0" err="1"/>
              <a:t>algehele</a:t>
            </a:r>
            <a:r>
              <a:rPr lang="en-US" sz="2000" dirty="0"/>
              <a:t> </a:t>
            </a:r>
            <a:r>
              <a:rPr lang="en-US" sz="2000" dirty="0" err="1"/>
              <a:t>wondzorg</a:t>
            </a:r>
            <a:endParaRPr lang="en-US" sz="2000" dirty="0"/>
          </a:p>
          <a:p>
            <a:r>
              <a:rPr lang="en-US" sz="2000" dirty="0" err="1"/>
              <a:t>Wond</a:t>
            </a:r>
            <a:r>
              <a:rPr lang="en-US" sz="2000" dirty="0"/>
              <a:t> </a:t>
            </a:r>
            <a:r>
              <a:rPr lang="en-US" sz="2000" dirty="0" err="1"/>
              <a:t>voorzichtig</a:t>
            </a:r>
            <a:r>
              <a:rPr lang="en-US" sz="2000" dirty="0"/>
              <a:t> </a:t>
            </a:r>
            <a:r>
              <a:rPr lang="en-US" sz="2000" dirty="0" err="1"/>
              <a:t>reinigen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drogen</a:t>
            </a:r>
            <a:endParaRPr lang="en-US" sz="2000" dirty="0"/>
          </a:p>
          <a:p>
            <a:r>
              <a:rPr lang="en-US" sz="2000" dirty="0" err="1"/>
              <a:t>Exsudaat</a:t>
            </a:r>
            <a:r>
              <a:rPr lang="en-US" sz="2000" dirty="0"/>
              <a:t> </a:t>
            </a:r>
            <a:r>
              <a:rPr lang="en-US" sz="2000" dirty="0" err="1"/>
              <a:t>zoveel</a:t>
            </a:r>
            <a:r>
              <a:rPr lang="en-US" sz="2000" dirty="0"/>
              <a:t> </a:t>
            </a:r>
            <a:r>
              <a:rPr lang="en-US" sz="2000" dirty="0" err="1"/>
              <a:t>mogelijk</a:t>
            </a:r>
            <a:r>
              <a:rPr lang="en-US" sz="2000" dirty="0"/>
              <a:t> </a:t>
            </a:r>
            <a:r>
              <a:rPr lang="en-US" sz="2000" dirty="0" err="1"/>
              <a:t>verwijderen</a:t>
            </a:r>
            <a:r>
              <a:rPr lang="en-US" sz="2000" dirty="0"/>
              <a:t>, </a:t>
            </a:r>
            <a:r>
              <a:rPr lang="en-US" sz="2000" dirty="0" err="1"/>
              <a:t>zonder</a:t>
            </a:r>
            <a:r>
              <a:rPr lang="en-US" sz="2000" dirty="0"/>
              <a:t> </a:t>
            </a:r>
            <a:r>
              <a:rPr lang="en-US" sz="2000" dirty="0" err="1"/>
              <a:t>dat</a:t>
            </a:r>
            <a:r>
              <a:rPr lang="en-US" sz="2000" dirty="0"/>
              <a:t> de </a:t>
            </a:r>
            <a:r>
              <a:rPr lang="en-US" sz="2000" dirty="0" err="1"/>
              <a:t>wond</a:t>
            </a:r>
            <a:r>
              <a:rPr lang="en-US" sz="2000" dirty="0"/>
              <a:t> </a:t>
            </a:r>
            <a:r>
              <a:rPr lang="en-US" sz="2000" dirty="0" err="1"/>
              <a:t>uitdroogt</a:t>
            </a:r>
            <a:endParaRPr lang="en-US" sz="2000" dirty="0"/>
          </a:p>
          <a:p>
            <a:r>
              <a:rPr lang="en-US" sz="2000" dirty="0" err="1"/>
              <a:t>Handhaaf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vochtig</a:t>
            </a:r>
            <a:r>
              <a:rPr lang="en-US" sz="2000" dirty="0"/>
              <a:t> </a:t>
            </a:r>
            <a:r>
              <a:rPr lang="en-US" sz="2000" dirty="0" err="1"/>
              <a:t>wondmilieu</a:t>
            </a:r>
            <a:endParaRPr lang="en-US" sz="2000" dirty="0"/>
          </a:p>
          <a:p>
            <a:r>
              <a:rPr lang="en-US" sz="2000" dirty="0" err="1"/>
              <a:t>Zorg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goede</a:t>
            </a:r>
            <a:r>
              <a:rPr lang="en-US" sz="2000" dirty="0"/>
              <a:t> </a:t>
            </a:r>
            <a:r>
              <a:rPr lang="en-US" sz="2000" dirty="0" err="1"/>
              <a:t>doorlaatbaarheid</a:t>
            </a:r>
            <a:r>
              <a:rPr lang="en-US" sz="2000" dirty="0"/>
              <a:t> van het </a:t>
            </a:r>
            <a:r>
              <a:rPr lang="en-US" sz="2000" dirty="0" err="1"/>
              <a:t>verband</a:t>
            </a:r>
            <a:endParaRPr lang="en-US" sz="2000" dirty="0"/>
          </a:p>
          <a:p>
            <a:r>
              <a:rPr lang="en-US" sz="2000" dirty="0" err="1"/>
              <a:t>Bescherm</a:t>
            </a:r>
            <a:r>
              <a:rPr lang="en-US" sz="2000" dirty="0"/>
              <a:t> de </a:t>
            </a:r>
            <a:r>
              <a:rPr lang="en-US" sz="2000" dirty="0" err="1"/>
              <a:t>wond</a:t>
            </a:r>
            <a:r>
              <a:rPr lang="en-US" sz="2000" dirty="0"/>
              <a:t> </a:t>
            </a:r>
            <a:r>
              <a:rPr lang="en-US" sz="2000" dirty="0" err="1"/>
              <a:t>tegen</a:t>
            </a:r>
            <a:r>
              <a:rPr lang="en-US" sz="2000" dirty="0"/>
              <a:t> </a:t>
            </a:r>
            <a:r>
              <a:rPr lang="en-US" sz="2000" dirty="0" err="1"/>
              <a:t>bacteriën</a:t>
            </a:r>
            <a:r>
              <a:rPr lang="en-US" sz="2000" dirty="0"/>
              <a:t> 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verdere</a:t>
            </a:r>
            <a:r>
              <a:rPr lang="en-US" sz="2000" dirty="0"/>
              <a:t> </a:t>
            </a:r>
            <a:r>
              <a:rPr lang="en-US" sz="2000" dirty="0" err="1"/>
              <a:t>beschadiging</a:t>
            </a:r>
            <a:endParaRPr lang="en-US" sz="2000" dirty="0"/>
          </a:p>
          <a:p>
            <a:r>
              <a:rPr lang="en-US" sz="2000" dirty="0" err="1"/>
              <a:t>Zorg</a:t>
            </a:r>
            <a:r>
              <a:rPr lang="en-US" sz="2000" dirty="0"/>
              <a:t> </a:t>
            </a:r>
            <a:r>
              <a:rPr lang="en-US" sz="2000" dirty="0" err="1"/>
              <a:t>dat</a:t>
            </a:r>
            <a:r>
              <a:rPr lang="en-US" sz="2000" dirty="0"/>
              <a:t> het </a:t>
            </a:r>
            <a:r>
              <a:rPr lang="en-US" sz="2000" dirty="0" err="1"/>
              <a:t>verband</a:t>
            </a:r>
            <a:r>
              <a:rPr lang="en-US" sz="2000" dirty="0"/>
              <a:t> </a:t>
            </a:r>
            <a:r>
              <a:rPr lang="en-US" sz="2000" dirty="0" err="1"/>
              <a:t>goed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pijn­loos</a:t>
            </a:r>
            <a:r>
              <a:rPr lang="en-US" sz="2000" dirty="0"/>
              <a:t> </a:t>
            </a:r>
            <a:r>
              <a:rPr lang="en-US" sz="2000" dirty="0" err="1"/>
              <a:t>verwijderd</a:t>
            </a:r>
            <a:r>
              <a:rPr lang="en-US" sz="2000" dirty="0"/>
              <a:t> </a:t>
            </a:r>
            <a:r>
              <a:rPr lang="en-US" sz="2000" dirty="0" err="1"/>
              <a:t>kan</a:t>
            </a:r>
            <a:r>
              <a:rPr lang="en-US" sz="2000" dirty="0"/>
              <a:t> </a:t>
            </a:r>
            <a:r>
              <a:rPr lang="en-US" sz="2000" dirty="0" err="1"/>
              <a:t>worden</a:t>
            </a:r>
            <a:r>
              <a:rPr lang="en-US" sz="2000" dirty="0"/>
              <a:t>, </a:t>
            </a:r>
            <a:r>
              <a:rPr lang="en-US" sz="2000" dirty="0" err="1"/>
              <a:t>zodat</a:t>
            </a:r>
            <a:r>
              <a:rPr lang="en-US" sz="2000" dirty="0"/>
              <a:t> </a:t>
            </a:r>
            <a:r>
              <a:rPr lang="en-US" sz="2000" dirty="0" err="1"/>
              <a:t>er</a:t>
            </a:r>
            <a:r>
              <a:rPr lang="en-US" sz="2000" dirty="0"/>
              <a:t> </a:t>
            </a:r>
            <a:r>
              <a:rPr lang="en-US" sz="2000" dirty="0" err="1"/>
              <a:t>geen</a:t>
            </a:r>
            <a:r>
              <a:rPr lang="en-US" sz="2000" dirty="0"/>
              <a:t> (</a:t>
            </a:r>
            <a:r>
              <a:rPr lang="en-US" sz="2000" dirty="0" err="1"/>
              <a:t>nieuwe</a:t>
            </a:r>
            <a:r>
              <a:rPr lang="en-US" sz="2000" dirty="0"/>
              <a:t>) </a:t>
            </a:r>
            <a:r>
              <a:rPr lang="en-US" sz="2000" dirty="0" err="1"/>
              <a:t>beschadiging</a:t>
            </a:r>
            <a:r>
              <a:rPr lang="en-US" sz="2000" dirty="0"/>
              <a:t> van de </a:t>
            </a:r>
            <a:r>
              <a:rPr lang="en-US" sz="2000" dirty="0" err="1"/>
              <a:t>huid</a:t>
            </a:r>
            <a:r>
              <a:rPr lang="en-US" sz="2000" dirty="0"/>
              <a:t> </a:t>
            </a:r>
            <a:r>
              <a:rPr lang="en-US" sz="2000" dirty="0" err="1"/>
              <a:t>optreedt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pic>
        <p:nvPicPr>
          <p:cNvPr id="4" name="Picture 6" descr="Behandeling en preventie van huidscheuren / Eerste hulp | Sterke gezondheid  en mentale ontwikkeling!">
            <a:extLst>
              <a:ext uri="{FF2B5EF4-FFF2-40B4-BE49-F238E27FC236}">
                <a16:creationId xmlns:a16="http://schemas.microsoft.com/office/drawing/2014/main" id="{AB1E99FA-7A3A-459F-A418-2E22E50F0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6" r="7633" b="-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653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78C24-A540-4F27-B292-7A028699F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999144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/>
              <a:t>7. </a:t>
            </a:r>
            <a:r>
              <a:rPr lang="en-US" sz="5400" dirty="0" err="1"/>
              <a:t>Preventie</a:t>
            </a:r>
            <a:endParaRPr lang="en-US" sz="5400" dirty="0"/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91181979-08FE-4C65-A61D-6546A8BF73B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33430406"/>
              </p:ext>
            </p:extLst>
          </p:nvPr>
        </p:nvGraphicFramePr>
        <p:xfrm>
          <a:off x="5329872" y="942663"/>
          <a:ext cx="6227128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8852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CCB541-784A-47FA-B719-FEA2C387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8. </a:t>
            </a:r>
            <a:r>
              <a:rPr lang="en-US" sz="5400" dirty="0" err="1"/>
              <a:t>Dagelijkse</a:t>
            </a:r>
            <a:r>
              <a:rPr lang="en-US" sz="5400" dirty="0"/>
              <a:t> </a:t>
            </a:r>
            <a:r>
              <a:rPr lang="en-US" sz="5400" dirty="0" err="1"/>
              <a:t>zorg</a:t>
            </a:r>
            <a:endParaRPr lang="en-US" sz="5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9E2A6A-31E1-4BE7-BDDF-AD8FAE008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/>
              <a:t>Kortgeknipte vingernagels of handschoenen dragen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/>
              <a:t>Tiltechniek gebruiken om schuifkrachten te voorkomen (glijzeil) 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/>
              <a:t>Opletten bij transport van patiënten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/>
              <a:t>Verbanden aan extremiteiten bevestigen met zwachtel of netverband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/>
              <a:t>Let op bij transfers en vastpakken van ledematen</a:t>
            </a:r>
          </a:p>
        </p:txBody>
      </p:sp>
      <p:pic>
        <p:nvPicPr>
          <p:cNvPr id="6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B7CD6AB8-B1B2-44D6-8601-67FE84FAC4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1953" r="626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50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hlinkClick r:id="rId2"/>
            <a:extLst>
              <a:ext uri="{FF2B5EF4-FFF2-40B4-BE49-F238E27FC236}">
                <a16:creationId xmlns:a16="http://schemas.microsoft.com/office/drawing/2014/main" id="{056885BF-B48D-47BE-96CA-5C4E26F2FA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r="5650" b="6568"/>
          <a:stretch/>
        </p:blipFill>
        <p:spPr>
          <a:xfrm>
            <a:off x="1994758" y="584682"/>
            <a:ext cx="8054763" cy="4759673"/>
          </a:xfrm>
        </p:spPr>
      </p:pic>
    </p:spTree>
    <p:extLst>
      <p:ext uri="{BB962C8B-B14F-4D97-AF65-F5344CB8AC3E}">
        <p14:creationId xmlns:p14="http://schemas.microsoft.com/office/powerpoint/2010/main" val="3783105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4361B81-398C-4EE3-8C0A-11217C7BC4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071" y="1171706"/>
            <a:ext cx="5221857" cy="3911353"/>
          </a:xfrm>
        </p:spPr>
      </p:pic>
    </p:spTree>
    <p:extLst>
      <p:ext uri="{BB962C8B-B14F-4D97-AF65-F5344CB8AC3E}">
        <p14:creationId xmlns:p14="http://schemas.microsoft.com/office/powerpoint/2010/main" val="959576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D71C8-0168-4C0C-A142-43CEE87DD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Bronnen/literatuur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883235-160B-4685-BEBC-4B0603AC47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Classificatiemodel-skin-tears.pdf (wcs.nl)</a:t>
            </a:r>
          </a:p>
          <a:p>
            <a:r>
              <a:rPr lang="nl-NL" dirty="0"/>
              <a:t>Startwondverzorging.nl</a:t>
            </a:r>
          </a:p>
          <a:p>
            <a:r>
              <a:rPr lang="nl-NL" dirty="0"/>
              <a:t>Transmuralezorg.nl</a:t>
            </a:r>
          </a:p>
          <a:p>
            <a:r>
              <a:rPr lang="nl-NL" dirty="0"/>
              <a:t>Werkafspraken JBZH app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969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2"/>
          <p:cNvSpPr txBox="1">
            <a:spLocks noGrp="1"/>
          </p:cNvSpPr>
          <p:nvPr>
            <p:ph type="title"/>
          </p:nvPr>
        </p:nvSpPr>
        <p:spPr>
          <a:xfrm>
            <a:off x="1666875" y="567256"/>
            <a:ext cx="969745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AA35"/>
              </a:buClr>
              <a:buSzPts val="4800"/>
              <a:buFont typeface="Arial Narrow"/>
              <a:buNone/>
            </a:pPr>
            <a:r>
              <a:rPr lang="nl-NL" sz="4800" b="1">
                <a:solidFill>
                  <a:srgbClr val="3AAA35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voor jullie aandacht!</a:t>
            </a:r>
            <a:endParaRPr sz="6700" b="1">
              <a:solidFill>
                <a:srgbClr val="3AAA3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1" name="Google Shape;301;p32"/>
          <p:cNvSpPr txBox="1"/>
          <p:nvPr/>
        </p:nvSpPr>
        <p:spPr>
          <a:xfrm>
            <a:off x="554477" y="2089591"/>
            <a:ext cx="9620655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Namens het collectief wondzorg ‘s </a:t>
            </a:r>
            <a:r>
              <a:rPr lang="nl-NL" sz="3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Hertogenbosch</a:t>
            </a:r>
            <a:r>
              <a:rPr lang="nl-NL" sz="3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en omgeving</a:t>
            </a:r>
            <a:endParaRPr sz="3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04" name="Google Shape;30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8929" y="167999"/>
            <a:ext cx="3276600" cy="21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82D9D-D790-4EB0-8121-73B3C7017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4F6E6B-C68B-4C7D-AFF8-956E18BC5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nl-NL" dirty="0">
                <a:hlinkClick r:id="rId2" action="ppaction://hlinksldjump"/>
              </a:rPr>
              <a:t>Wat is een skin </a:t>
            </a:r>
            <a:r>
              <a:rPr lang="nl-NL" dirty="0" err="1">
                <a:hlinkClick r:id="rId2" action="ppaction://hlinksldjump"/>
              </a:rPr>
              <a:t>tear</a:t>
            </a:r>
            <a:r>
              <a:rPr lang="nl-NL" dirty="0">
                <a:hlinkClick r:id="rId2" action="ppaction://hlinksldjump"/>
              </a:rPr>
              <a:t>?</a:t>
            </a:r>
            <a:endParaRPr lang="nl-NL" dirty="0"/>
          </a:p>
          <a:p>
            <a:pPr marL="514350" indent="-514350">
              <a:buAutoNum type="arabicPeriod"/>
            </a:pPr>
            <a:r>
              <a:rPr lang="nl-NL" dirty="0">
                <a:hlinkClick r:id="rId3" action="ppaction://hlinksldjump"/>
              </a:rPr>
              <a:t>Oorzaak</a:t>
            </a:r>
            <a:endParaRPr lang="nl-NL" dirty="0"/>
          </a:p>
          <a:p>
            <a:pPr marL="514350" indent="-514350">
              <a:buAutoNum type="arabicPeriod"/>
            </a:pPr>
            <a:r>
              <a:rPr lang="nl-NL" dirty="0">
                <a:hlinkClick r:id="rId4" action="ppaction://hlinksldjump"/>
              </a:rPr>
              <a:t>Beïnvloedende factoren</a:t>
            </a:r>
            <a:endParaRPr lang="nl-NL" dirty="0"/>
          </a:p>
          <a:p>
            <a:pPr marL="514350" indent="-514350">
              <a:buAutoNum type="arabicPeriod"/>
            </a:pPr>
            <a:r>
              <a:rPr lang="en-US" dirty="0" err="1">
                <a:hlinkClick r:id="rId5" action="ppaction://hlinksldjump"/>
              </a:rPr>
              <a:t>Classificatie</a:t>
            </a:r>
            <a:r>
              <a:rPr lang="en-US" dirty="0">
                <a:hlinkClick r:id="rId5" action="ppaction://hlinksldjump"/>
              </a:rPr>
              <a:t> </a:t>
            </a:r>
            <a:r>
              <a:rPr lang="nl-NL" dirty="0" err="1">
                <a:hlinkClick r:id="rId5" action="ppaction://hlinksldjump"/>
              </a:rPr>
              <a:t>categoriën</a:t>
            </a:r>
            <a:r>
              <a:rPr lang="en-US" dirty="0">
                <a:hlinkClick r:id="rId5" action="ppaction://hlinksldjump"/>
              </a:rPr>
              <a:t> </a:t>
            </a:r>
            <a:r>
              <a:rPr lang="en-US" dirty="0" err="1">
                <a:hlinkClick r:id="rId5" action="ppaction://hlinksldjump"/>
              </a:rPr>
              <a:t>volgens</a:t>
            </a:r>
            <a:r>
              <a:rPr lang="en-US" dirty="0">
                <a:hlinkClick r:id="rId5" action="ppaction://hlinksldjump"/>
              </a:rPr>
              <a:t> Payne-Martin</a:t>
            </a:r>
            <a:endParaRPr lang="en-US" dirty="0"/>
          </a:p>
          <a:p>
            <a:pPr marL="514350" indent="-514350">
              <a:buAutoNum type="arabicPeriod"/>
            </a:pPr>
            <a:r>
              <a:rPr lang="nl-NL" dirty="0">
                <a:ea typeface="+mj-lt"/>
                <a:cs typeface="+mj-lt"/>
                <a:hlinkClick r:id="rId6" action="ppaction://hlinksldjump"/>
              </a:rPr>
              <a:t>Behandeling skin </a:t>
            </a:r>
            <a:r>
              <a:rPr lang="nl-NL" dirty="0" err="1">
                <a:ea typeface="+mj-lt"/>
                <a:cs typeface="+mj-lt"/>
                <a:hlinkClick r:id="rId6" action="ppaction://hlinksldjump"/>
              </a:rPr>
              <a:t>tear</a:t>
            </a:r>
            <a:r>
              <a:rPr lang="nl-NL" dirty="0">
                <a:ea typeface="+mj-lt"/>
                <a:cs typeface="+mj-lt"/>
                <a:hlinkClick r:id="rId6" action="ppaction://hlinksldjump"/>
              </a:rPr>
              <a:t> categorie 1 en 2</a:t>
            </a:r>
            <a:endParaRPr lang="nl-NL" dirty="0">
              <a:ea typeface="+mj-lt"/>
              <a:cs typeface="+mj-lt"/>
            </a:endParaRPr>
          </a:p>
          <a:p>
            <a:pPr marL="514350" indent="-514350">
              <a:buAutoNum type="arabicPeriod"/>
            </a:pPr>
            <a:r>
              <a:rPr lang="en-US" dirty="0" err="1">
                <a:hlinkClick r:id="rId7" action="ppaction://hlinksldjump"/>
              </a:rPr>
              <a:t>Behandeling</a:t>
            </a:r>
            <a:r>
              <a:rPr lang="en-US" dirty="0">
                <a:hlinkClick r:id="rId7" action="ppaction://hlinksldjump"/>
              </a:rPr>
              <a:t> skin tear </a:t>
            </a:r>
            <a:r>
              <a:rPr lang="en-US" dirty="0" err="1">
                <a:hlinkClick r:id="rId7" action="ppaction://hlinksldjump"/>
              </a:rPr>
              <a:t>categorie</a:t>
            </a:r>
            <a:r>
              <a:rPr lang="en-US" dirty="0">
                <a:hlinkClick r:id="rId7" action="ppaction://hlinksldjump"/>
              </a:rPr>
              <a:t> 3</a:t>
            </a:r>
            <a:endParaRPr lang="en-US" dirty="0"/>
          </a:p>
          <a:p>
            <a:pPr marL="514350" indent="-514350">
              <a:buAutoNum type="arabicPeriod"/>
            </a:pPr>
            <a:r>
              <a:rPr lang="nl-NL" dirty="0">
                <a:ea typeface="+mj-lt"/>
                <a:cs typeface="+mj-lt"/>
                <a:hlinkClick r:id="rId8" action="ppaction://hlinksldjump"/>
              </a:rPr>
              <a:t>Preventie</a:t>
            </a:r>
            <a:endParaRPr lang="nl-NL" dirty="0">
              <a:ea typeface="+mj-lt"/>
              <a:cs typeface="+mj-lt"/>
            </a:endParaRPr>
          </a:p>
          <a:p>
            <a:pPr marL="514350" indent="-514350">
              <a:buAutoNum type="arabicPeriod"/>
            </a:pPr>
            <a:r>
              <a:rPr lang="en-US" dirty="0" err="1">
                <a:ea typeface="+mj-lt"/>
                <a:cs typeface="+mj-lt"/>
                <a:hlinkClick r:id="rId9" action="ppaction://hlinksldjump"/>
              </a:rPr>
              <a:t>Dagelijkse</a:t>
            </a:r>
            <a:r>
              <a:rPr lang="en-US" dirty="0">
                <a:ea typeface="+mj-lt"/>
                <a:cs typeface="+mj-lt"/>
                <a:hlinkClick r:id="rId9" action="ppaction://hlinksldjump"/>
              </a:rPr>
              <a:t> </a:t>
            </a:r>
            <a:r>
              <a:rPr lang="en-US" dirty="0" err="1">
                <a:ea typeface="+mj-lt"/>
                <a:cs typeface="+mj-lt"/>
                <a:hlinkClick r:id="rId9" action="ppaction://hlinksldjump"/>
              </a:rPr>
              <a:t>zorg</a:t>
            </a:r>
            <a:endParaRPr lang="nl-NL" dirty="0">
              <a:ea typeface="+mj-lt"/>
              <a:cs typeface="+mj-lt"/>
            </a:endParaRPr>
          </a:p>
          <a:p>
            <a:pPr marL="514350" indent="-514350">
              <a:buAutoNum type="arabicPeriod"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780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EAAAD01-3D09-4E36-B0D5-CB11765F9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1. Wat is een skin </a:t>
            </a:r>
            <a:r>
              <a:rPr lang="nl-NL" b="1" dirty="0" err="1"/>
              <a:t>tear</a:t>
            </a:r>
            <a:r>
              <a:rPr lang="nl-NL" b="1" dirty="0"/>
              <a:t>:?</a:t>
            </a:r>
            <a:br>
              <a:rPr lang="nl-NL" dirty="0"/>
            </a:br>
            <a:r>
              <a:rPr lang="nl-NL" sz="2800" i="1" dirty="0"/>
              <a:t>letterlijk scheur in de huid​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BDCBC49-C056-49CF-86CD-617485EA76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/>
            <a:r>
              <a:rPr lang="en-US" dirty="0"/>
              <a:t>de </a:t>
            </a:r>
            <a:r>
              <a:rPr lang="en-US" dirty="0" err="1"/>
              <a:t>epidermi</a:t>
            </a:r>
            <a:r>
              <a:rPr lang="en-US" dirty="0"/>
              <a:t>(of </a:t>
            </a:r>
            <a:r>
              <a:rPr lang="en-US" dirty="0" err="1"/>
              <a:t>opperhuid</a:t>
            </a:r>
            <a:r>
              <a:rPr lang="en-US" dirty="0"/>
              <a:t>) los is van de dermis (</a:t>
            </a:r>
            <a:r>
              <a:rPr lang="en-US" dirty="0" err="1"/>
              <a:t>lederhuid</a:t>
            </a:r>
            <a:r>
              <a:rPr lang="en-US" dirty="0"/>
              <a:t>).​</a:t>
            </a:r>
          </a:p>
          <a:p>
            <a:pPr fontAlgn="base"/>
            <a:r>
              <a:rPr lang="en-US" dirty="0" err="1"/>
              <a:t>zowel</a:t>
            </a:r>
            <a:r>
              <a:rPr lang="en-US" dirty="0"/>
              <a:t> epidermis </a:t>
            </a:r>
            <a:r>
              <a:rPr lang="en-US" dirty="0" err="1"/>
              <a:t>als</a:t>
            </a:r>
            <a:r>
              <a:rPr lang="en-US" dirty="0"/>
              <a:t> dermis </a:t>
            </a:r>
            <a:r>
              <a:rPr lang="en-US" dirty="0" err="1"/>
              <a:t>samen</a:t>
            </a:r>
            <a:r>
              <a:rPr lang="en-US" dirty="0"/>
              <a:t> los </a:t>
            </a:r>
            <a:r>
              <a:rPr lang="en-US" dirty="0" err="1"/>
              <a:t>zijn</a:t>
            </a:r>
            <a:r>
              <a:rPr lang="en-US" dirty="0"/>
              <a:t> van de </a:t>
            </a:r>
            <a:r>
              <a:rPr lang="en-US" dirty="0" err="1"/>
              <a:t>onderliggende</a:t>
            </a:r>
            <a:r>
              <a:rPr lang="en-US" dirty="0"/>
              <a:t> </a:t>
            </a:r>
            <a:r>
              <a:rPr lang="en-US" dirty="0" err="1"/>
              <a:t>structuren</a:t>
            </a:r>
            <a:endParaRPr lang="en-US" dirty="0"/>
          </a:p>
          <a:p>
            <a:endParaRPr lang="nl-NL" dirty="0"/>
          </a:p>
        </p:txBody>
      </p:sp>
      <p:sp>
        <p:nvSpPr>
          <p:cNvPr id="8" name="AutoShape 4" descr="data:image/jpg;base64,%20/9j/4AAQSkZJRgABAQEAYABgAAD/2wBDAAUDBAQEAwUEBAQFBQUGBwwIBwcHBw8LCwkMEQ8SEhEPERETFhwXExQaFRERGCEYGh0dHx8fExciJCIeJBweHx7/2wBDAQUFBQcGBw4ICA4eFBEUHh4eHh4eHh4eHh4eHh4eHh4eHh4eHh4eHh4eHh4eHh4eHh4eHh4eHh4eHh4eHh4eHh7/wAARCAKwA3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K2ijaKWigBuxadRiigAooooAbtWlC46UuKKAExSbFp1GKAECgdKMUtFACYoK560tFADdi0bV9KdiigBAo7UYpaKAG7Vo2LTsUYoAbsWjYtOxRigBAoHSjFLRQA3atGxadijFADdi06jFFACEA9aTYtOoxQA3YtGxadijFADdi0u0UuKKAE20tFBoAbtX0o2rTqKAG7Fo2r6U7FFADdq0bFp1GKAE2ikC4NLj3paAExS0UUANZQ3UZFJ5Uf8AcFPooATaPSjbS0UAJijaKWigBFUKOKWiigBMUEUtFAAeRTdgp1GKAE2ijaKWigBMUFc9aWigBuxaNi07FGKAG7Fo2LTsUYoAbsWlCgGlxRQAUhUE0tGKAG7Fo2LTsUYoAbsWjatOxRQA3avpQyKRTqKAEVQo4paKKAEKgmk2LTsUYoAbsWlxS4ooAQrnrSbFp1GKAE2ijaKWigBuxaULS4ooACMjFN2LTqMUAN2r0xQqqDkDmlxS0AFIBgk+tLRQAhUE5NJsWnUYoAbsWjYtOxRigBuxaNi07FGKAE2rRtFLRQAm2lIyMUUUAN2LRsWnYoxQA3YtGxadijFADdq0bVp1FAEbquPu0VJRQAUUi9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B0opFGBS0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NcZwOMd64b45+K9Q8FfC/WPE2kxxTXlnEWjWb7ucGu6bHGcV4L+2N4u0S1+GeqeEbiSZ9a1CEi0t0gZ/MOOORwOtAHoV18RvDnh3wJpPiXxhqsOlpfW8TgMCxZ2QEhVUEnnNS+H/iZ4J8QeH73XtJ8Q29zY2I3XbBWUwj/aUjP6V4P8RxY+H/iX8LNd8aabK/hq10FIS/kGSK3ucAjeAOuM1jo+m694q+KPirwTpslr4Zfw8LeWZYDHHdXAZiSo7nBFAHveg/Gz4X69rdrpGk+LrWe8uCBAgikUSE9AGK4OfStDx98VfAPgi+j0/wAUeJIdOu5U8xYhG8jBfU7Adv418/eJPDukab8AfhJf6dotvaakNR02XzYYsShnKl2JHr1Ncr8X9Zu7D9oLx5Hp9taSPqFlb208l1YNdbAYY8suCNmAOlAH1PD8W/h/L4OPi8eJIE0QS+Qty8T/ADSccBcbm6joK0fA3jrwt40gnuPDOsxXwgYLMioyMhP+ywB5r5P+Iuk2Gn+A/hVJoOvpd+GdKd47nVls2mihnKn55IQcjkgcmvTf2bdH0d/ibrviHT/HUPiC9nto0vI7TTntoAADtPJIJ60Add+01401TwbonhrUNN1R9OjfXIYdQIA5tyrluo9QOldR4J+KPgXxcLmHw74givprOAzXKeW6MigcthgMj6Zrzz9smxh1Hw74NsrmD7XbyeJ7dZI8Zymx8g+1ZHifRrPTf2pNIttF05LSO48KSxukEe1HO2UL06nOKAPZYPiJ4Nk8FSeMf7ahXQ4GKy3ZVtqsOvGM1z/iDxNfv8VvCFppfifTotK1Sya5+wPG/nXaZXDocYAww64PNfMM3jPRtK/Zd1r4e30d4niMalMps0t3Ygbh8xIGAPrXrGpxEfHT4OeZE+1PC+GIXgNiPAJoA774ofGTwJ4YttX0SbxdBZ+IIbWTykELuVk2nbllUqOcdTWn+z5rmq+IvhFoGs67d/atRuLVHnmIwWOOpxxn6V82+G9c8IeF/DHxN8N/EbSnl8UXt/PIqSWxkadSiiMq2OgIzj2r6B/ZcTHwG8JpNGRts03KVwQwA5xQB6oOlFFFABRRRQAUUUUAFFFFABRRRQAUUUUAFFFFABRRRQAUUUUAFFFFABRRRQAUUUUAFFFFABRRRmgBsgBXDdCa5b4j+OPD/gPw++ta9eNDCX8uFFGZJX/uqO9dS/QemefpXzr+0VJbRfH/AOF8uvFB4fW5cSG4/wBSJtj7eD3+7QB0/hf9oPwnq2v2Wkanpur+H574gWhvodqzE9ACOn4168jr5pRZEJAyV3ZYV4R+2rNp7eANItVkibXZdYtDpaAjfnzV3Ed8YxUfgzULyH9qrULG/v5USPwzA8luz7UDiOPc20++eaAPfFljYsySRMq/eIbkH3rhvFXj+PRPiL4W8KxWq3Ca8ZwbhXDeUY0Ddj718w3HjDxFa/CPxStjrdwj6p42GnSXxk5hgMak7D29K7GTwBo/gT9pT4dWujeIb/U0uIrlmt729EzofL5kHoG/XFAH1E0sULASyxrJztVnAJ//AF1MPv8Abng+ua+HbpvHXxE8WeOr+DS9f1XULLUJbTTpLHWFtorHy2ZVLxFSSDgHORnFfWnwbfxE3w00MeLFB1wQEXR378sGIB3DvjFAGf8ADn4hx+LPEPirSJrYWi6Dqb2IldwPO2456+9d28qxqCzKpJwilgN3oBXx5o/w+tvFni74zazda/rFk2lahdzWcVjdeUqyopYO/B3cgce1al14p13U/hR8H9X1HVJVuJtft4LuZX2iVFbHzH/GgD6sml2RuvmBpRGWCqw3nHPA/Sua+HPi2bxdo17f3Gh3Wj/Zbt7cR3LqfMCgfPweBzXnGq6o0n7WMFjb6iHtk8LSt5UMvyq/mcEju2K8cj8WeJIvggLKDXL2B9Y8byaddX/mESQ25MQKhuwwxoA+mPEHxDi0r4oeHPBaQJcDWbaeb7QjgqhjKjAwe+6vQAME9q+U7PwLpHgL9p/wTp+j+INQ1W3lsLhjFe3XnPbn5OQfRuv4V9VHdu5/vUAPHSigdKKACiiigAooooAKKKKACiiigAooooAKKKKACiiigAooooAKKKKACiiigAooooAKKKKACiiigAooooAKKKKACiiigAopF6UtABRRRQAUUUUAFFFFABRRRQAUUUUAFFFFABRRRQAUUUUAFFFFABRRRQA2TscEgdgM5rPv9J0m+uI7i+0yxu5ouVlmgVmT6EitKigChf2Onahbm3v7G3u7fIxFNEsiE44wDxTLPSdNtLNrC30yzgtGGDBFCqxn6qBitKigCgdN05oIrZrC0eCAgwoYVKxkdNoxxivH/FPwMurzxrq3iDw74zk0Y6yVOoWz2KXO4BQvyu5yvA7V7fR3oA4P4YfDfw54G8Cr4TtIU1Cy8wyTNdxhlmc9WKnIx7V1Ol6Ro+lbv7K0qysN7YkFrbJFvI7naBWngelFAFS8s7O6Ma3drbXBR/MQSxhtpH8Qz3pHsrKS7W7a1tzdINqTGIeYg9A3UCrlFAGPL4c8PT3Ul3JoOlvPKcvI1qm5/Uscc/jVp7Cx+0Qzmzt3lgG2F/JUtGv91T1A+lXqKAMm70LQ7y5N5e6LplzckY82W1R3I+pGauW0ENrbpBawRRQLwkcSBVUegA7VaooAB0ooooAKKKKACiiigAooooAKKKKACiiigAooooAKKKKACiiigAooooAKKKKACiiigAooooAKhuVlYfupBGfUipqKAIVEgiAZgzevY+1c18Q/A/hrx5on9keKNP8AtVsr+YjByjxN2KOOQfpXV0UAeUeEfgR4J0HW7fW5jqmr39t/x7NqV9JcLF6bQ5IBHrWh8SfhB4T8d63ba/qSX9rqltGYTPZXbwNLGcZRipGRwK9HooA8u0n4G+AdM8B6p4LhsZm0jUrkXUkctw0jpLgDcrnkHjrVXwf8BfBPhjxXp/ia0k1S61Ox3qk15eyStsIwF+Yngc163RQB5N4m+BHg3WvEVzrkFzrejXN4d14NN1GWBLg+rBCBnr+dei+HdItNB0W20rT2nNrbrtQyymRyPdjya1KKAOL0T4c+HdHk8UtZpIjeJpJZdQy5OTIMNj04rNufg74Ln+Glv4BntLk6RbyebCVnYSRv1DB+or0aigDyrwJ8EvBvgrxIfEmk/wBpyX72ptWa7unnZ1J65YnBq1D8HPA48D6j4Je1nl069vWv3BkPmJK2PmVuo5UdK9LowM5xzQB5P4I+BPgrwr4ntPElhJqtxqlojRLNe3skx2HHGGJ9OK9WOM8g9c06igAooooAKKKKACiiigAooooAKKKKACiiigAooooAKKKKACiiigAooooAKKKKACiiigAooooAKKKKACiiigAooooARjiikcZFFADhwKKKKACiiigAooooAKKKKACiiigAooooAKKKKACiiigAooooAKKKKACiiigAooooAKKKKACk3D3paa7Kv3mAoAdRUYmjJwHDH2p4IIoAWiiigAooooAKKKKACiiigAooooAKKKKACiiigAooooAKKKKACiiigAooooAKKKKACiiigAooooAKKKKACiiigAooooAKKKKACiiigAooooAKKKKACiiigAooooAKKKKACiiigAooooAKKKKACiiigAooooAKKKKACiiigAooooAKKKKACiiigAooooAKKKKACiiigAooooAKKKKACiiigAooooAKKBzRQAUUUUAFFFFABRRRQAUUUUAFFFFABRRRQAUUUUAFFFFABRRRQAUUUE0ABpKCwHXiq897DF3yfQGgfK2T8VHLNGgyzCsy4vZJBiP5RVVtzHLMSao3jh2X5tQ3fLCMH1NUpZXlPzE/nTOTw3T2paDohTURM8cE5+tPWaRehP50zaPxpeaCydbu4X/loKkXUJl64aqdAAoFKlTZpLqQx88ZqVNQgJ64rJ+hoye4FIy+rxexuJdQv0kFPEiHo4rAwvuPpS7mHRj+dMl4Y6DI9aAfrWEs0q9HapFvbhf4gfrQZ/V2bOVp1ZK6g+PmUGpk1KM/eRh+NJkSpSRoUVUW+t2/jxUq3ETdHFInlZLilpodfUfnS9aCWGaM0UZoFqLRSUlADqKBRQMKKKKACiiigAooooAKSlpKAFopB1xS0AFFFFABSDrS0UAFFJmoriZYk3NzQNK5L+NB+tZUmoS7jswB2zSLqE38QB+lBq6E0av1paqQXscgwy7T7mrQI2g9qZk1KO46ikFLSEHeik702U7YyfQUAtWVr27WAYXlqznnnlJ+bAqOVjI5c+tNXg55zTR306XKrjyW6b2z9anhuJ4+OoqBWXPIqQc/SmOUS9Bfxsdr8H1q2sisPlYGsZkUihfOjOY2/CkYOibeaKzYb5h8sqkH1q7DcRSD5WBPehmMqbRMKKTNFIgWigUUAFFFFABRRRQAUUUUAFFFFABRRRQAUUUUAFFFFABRRRQAUUUUAFFFFABRRRQAUUUUABNFNkooAVelLRRQAUUUUAFFFFABRRRQAUUUUAFFFFABRRQaACikooAWikOO9JQGo6g1DLcRRj5mFUJtQZjiL9adi402zSkZI+WbFUri/VBiL94azXkkkb5yTSCg6YYfuyWS4lkOWfaD2qEjnPLGloosdEYJBRRRTKCiiigVgooooCwUUUUByoDRRRQNJLYKKKKAdwooooAKPm9QaKKQWTE/4CDRnHciloosLlQodl6SN+dSR3Uyn5ZD+NRUUWE4RZbW/mHoaempN/FGao0nJPvQZujE1E1CIn5gV+tSx31vJIIw43+lc7eXccOBwZM4xUPhV3l1vdJ12nFIyqYdKPNc7Oiiig5AooooAKKKKACiiigAqk+oWwlaPzRuU4I96u1wmtyNFrszp0BOaDajBTdmdjHeQscBqsAgjIbiuVsrpLiNecPitayvTGwhk6etBdXDuOqNYUUikEAjpS0HMFHrRRQAlY1/L5k5QHgVrzcRsfasAn5mb1NBvh4XYi4NPK8cUxeKmQ807Ha2yAqRznFWbW7khwH+de1DoCKhZSKLEStLRm1bzxzY2nnHSpzXOAuD8pINXLe+KjbJmixzzw9tUzWzVe/fbbsfwp8Mkcihlaq+quBbf8CFFjGCfNsZJPH1NLSKwINLQemtgFODYptFMTRKslSow+lVaUNg5oIaLTBG9zUTxbWyjFDSLJipQwYUiGrBFd3EXBXevrVyC+hk4ZtrVU6jFRvGKDN00zbQgqCORS1hq00PzKxI9M1Zg1BSQsgIosZSotGnRUMc0Ug+VxUo6daRi00LRSDGaU0AFFJRQIWiiigYUUUUAFFFFABRRRQAUUUUAFFFFABRRRQAUUUUAFFFFAAaKKKACiiigAooooAKKKKACiiigAooooAQnBpFbPUY/GsbxBrn9mavpWnLYy3MmoO6qUHEYUAkn86Z4l1e80t4vsekz37THDNHnCHt2oA3cjNLWRfajeW2jfbodNlnnxn7OG+b+VO0DULnUbAXV3p8ti56xSHkUAtTUNIWAGTxVG4vhGcIu41RluJpOrcUzeGHkzTnvY4/u5Y+3aqEt9NIcJ8o96rHj6mgDvSN40Ugb5jlic0hGcDtS0VRvoH0ooooBIKKKKBhRRRQAUUUUAFFFFABRRRQAUUUUAFFFFABRRRQAUUUUAFFFFABRRQd3RfxoAUDI+XmqWo3iwJ5a/NKegFJqF55C+XDzJWco4LyfNIed3pSYPYYFYnzZ+ZP7vpWh4ULf20uecoaz93DFmySPvVa8JzRjxAkQb5jGaRNX+Ed0OlFA6UUHlhRRRQAUUUUAFFFFABXC6wP+J1cD3PFd1XnWuX1u3iC6hlfy3DYX3oOrCr3mNIkgcMmRjr9K2bC8juox82HHashZXjfa43KQMGnAMsm+NdnvQdzknudTZ3bxNtkyR/KteKQSAMpyK5KyvFlUxu2WHGa0bS4eBhzlaDkq4e2pvUo6VFBMsyblqUdKDitZkN2cW8h/wBmsEDgD3zW9ef8e0n+7WEP4aDqw24GgEg0UGmdjRMknGKlAVlqmuQakSUqcUzKUR0kdRFT3xirisrrUUkeelBMZ9GRRyPE2Y2xT7q5eeDyyOcg5pjR7aaDzgUF8sSsGKfeFSrIMCnuFYYaoGjKk46UmUicNmlqsr4bFSq2am5RJRQOlFUQFKCR3pKKY1YkWSpFbNVzQCRQDhcnIOSc0x+fTNMDmnA0EWsNG5DlWINWYb2aPG/LLVZqAO5bj0pMHGMtDXhvYn6nb9ashgwyK57jPC1JHcTRHKvkelIxlhm9jeDClFZ9pfeYdrJhu9X1oOaUeUU0mfbNB61l6vqVzZ3dpDBYSXKzPtd1HCD3oINQsM0FsdawfEms32kywLZaPPqKysQ5jP3PrxVjUNQu7PSVvYNOmuJWGTAG5FAzWDZPHPr7UFgAWPAAzmsrQtSm1C0Sa8s3sJ25ELnmtL7wAP4jNACrJuAO08jI96UOvv1x0ryD4o+G9B0eRtc1bxN4x869uBHb2WnXsmHc52oka1weha54Zl13SPJuPiav2q68mBrqac28jjOQ5PHY/lQB9Nq24n2OKdUUR+bBUDIyOc5NS0AFFFFABRRRQAUUUUAFFFFABRTWYjopNFACr0paBwKKACiiigAooooASmseh/WlBBGRWB478T2vhTRV1G4t5bqSWeO2gt4/vSyyNtVR+NAG7nHHG7tz1qSvJvFXxS1TSfEF1Z2Phma507RYopteuBMmbUSKGCgZ5IB7Z6V6pazpcW0dxHkrIgcfQjNAFDUtTtLTXNNsJkBnvPN8hiORsUE4/OtBeo6jPJqhqVtp8ur6dcXOBeQmT7KCeTkDd+mK0TzxwT3oAUdaG6UChulA+pgTf6+T601SmO9Om/18v1pnHqPypo9KPwoXapPel2n+Gl+VhjcARRtf+HBpjIyF9DQcds1KN3dQPrQ2Pr9KB3IwoPein+WW6UeW3pQFxlFKyke9IPyoC4UUh+maWgkKKM0UFIKKKKBhRRRQAUUUUAFFFFABRRRQAUUUUAFFFHPXHHrQAAHpVG+vEhXy1bLd6S/vQoMcXLdKyynzebO2Ce1SADdI5znae9OkPRVOIR19SaUSBzsjUhaindEJZ/uKOMUB0K+p3iwWmemTtUd6j+G7GTxRvcnd5Zxn6GsPUrpry7MjdF4XHStv4a4PiZSevln+RrXlsiav8I9VooorI8sKKKKACiiigAooooAK8a8aAnxRfdjng17LXjXjZj/wkmoZ9TitKe504aVmyPS9WltWWKf54zxk810VvKkiGSNiVxyM1w0H3ctzWppGoPazBXbMbdqqpC6O+Op0zrgCVGw3UAVo6feGVAsxww6VmfI4WRW+UjIpdrh+hVwMj3FYJWJZ0kNwY2DZP0FbNndJMg5wwHIrj7C73/LJncK0YJmRi6thh+tU2Y1KXOjfv2xbP9Kxe4+lW3vPPsyrffNVB29hTTJopwAdKWkHAozQdAtFFFACqxU1YVwwqtQpKmgylG5a2jFQyJjpSrJTqBKNiArR2qRqj70GkRjxhhjpVdldD3xVs8ig8jDUFFZZBnGTUqOc4PSkktweU+X61Cd0YwefeosBaparJJUyvxVXAfRRmkzRcBaKKKYBSdTilp8S5agmQgUKPmzighM/LxTwPmLccdqQ8nkUEjrH/j7WtzvWJZjF4orbHWkcmJ+JAKUdKQUo6UjAKKKKAMHWNJu7rxRpmpRSlYbbO9c9c5/xrbbbtJwePSsHWZ9Wj8W6TDaqfsD7vtB98HH9K3eAgwSAfTrQBxnxM0e9vl0jWdPuLKO60m8S6K3blYnjHLcgcHpXmF3Z+Irm5bwlp+q6C2hXF+t3FfC4bzrdOrIoxjO7P4Guv/aLWxj8PaPe6vunsbfU4nm0+MMWuxz8gC881znh/U/hLcatYpZ+Bbu3umcFGa1mHlt7npSY0e6E/uhsGTgYPce9eW+LfEHizwNJc6jf6/o2qaXuZjDdt5U6rnhYwi/Mccc16i7KIGmY/IF3E4PAHPSvANCsdU1TWb/xJ4V8A2N4n2yZYr7Vpd8sjK5DEAMAFyOARmgD0DwD8WtA8WPbWxtr/Rby54t7e/iCPcEf3OTkcH0r0KPO4HkZHQ+lcVpGi6j4j0/T7jxppVrZX+nXguLaO0+7kKRzyfU967UKFkGMqMk/U0xElFFFABRRRQAUUUGgBkrBexP0op9FABRRRQAUUUUAFFFFAEIUg4XJH94nNcB8UrvRdV8P39tfJrELaZLDMtxaWjvIku7KFAOWGRzivRa4v4xarrOjeEvtGg+XDdTXUMEl06BltombDykHg7Qc/hQM8dsJPDC+G5tAkvvGU0+r3qTazfNok2+9TnEWf4BggZ56V9IWaRxWcMcIIjVFC564A4zXlln4b8QS+TOPjA85LKxKabb7XGPbsa9WhBEagtuIUZb196AZlaro/wBt8Q6TqnnFf7P875Afvb1A/pWoQWPpkEGsbWLbUJPFeh3FuWFnCLj7Vg8coNmfxzWy2eMEcNk/SgQ9aG6UCh/umgfUwJv9fL9aXB9BRKN1w+B0NNdT2zTs0elH4UKy5+9gUgGOj4oXcPvDNIys3oKBjmCt0JNJlV/hP40eWezU4jgZ5ouIQZbo+KXa/wDz0zSUA/7JpiHBtv3h1pAI2PNDMMcqcUmI/wCHrQAbFGctSGLPRs0pXP3uKaVK+uKB3GsNtLTllXoVpSqno4oGmMopWjK85zSUD5gooz7UjGgLi0UDmigdwooooAKKKKACiikPHzNwopAB4BPbvVG9u/lKRt8vc0zULxpMxx8IOpFZhywLS/KB933ouA8sNu8fezxRcOoYeZyxHAp1uF8otjB96bGquxZgSfWkxXCNisWNuKw9evfk+yoeSea0NYvltodqEF+wrlnkMjl2+8TmtIwbHbQaflwF5Heul+GR/wCKlX/rmf5VzTLuxXTfDNceJF/65n+VbVPhFV/hHq1FFFcp5QUUUUAFFFFABRRRQAV4x44/5Gi+Hqa9nrxPx/c+R4puSBuMkoTGOnNa0rc2p0Yfdmb8saDI68URSBwysuMVIQMAFenemttArom1ey1O1qy3NbQ9RWEfZp23RseG/u10AcjAZ93HDe1cOgwCR65rc0XU8EQy9McE1zzhYqKubjxqx3xPzVmzuTnbIeRwKrll2BmGM+lNkRTtkXPSudp3GnZmyj45zz6VKr5rHtbk8xuD7GrsUmORRzWFZF4P2p+eKqpJv9qkD44q0xE1FMD04c96aYC0UYxRTAAOaUsRSUUAxQ2aSiigSVgopVXccU/G2gGyMBm6UOilcNUh3MPl4poBB2tzSbFzFOaFk+ZajWQ55q44Ge9UbobJ89jUPQadywklSrJmqKv1qRHoi7lWLooqur1MjA1dwHVIvBX3FR1NEoZcelNGcmMblioOKMcY3UrfLkLyap3+oRW6dvM7ChXYmi/Zgi8jrbH3q4PSLy4utftS5KqXPAPtXdg/NinKNjkxPxIUUo6UgpR0qDAKKKKAMPVtaa08SadpQjB+1ZOT2xn/AArZA2g4AOTxzWbqGoadBrtnZTohvJlJgJUEjr0P51oKflGR8zfeGelAHmvx2S8NvoMmiva/8JBHqcbactw4WOSTJwpz3qbS9T+Lz3dtFqPhjSooCR58sd+pIHfAxSftAafo194LjbWtZudKSC7SS2e2hV7h5RnakecfMfrXD+FLjMGganN8S/EVvbXl15MMGoafEhkYA/I5DHHANDGew+NNL1zVtKWHQ9bXRrwMGEzQ+aAAeRtyM14C97J4R1m/02y+J2pXLST7547DRpLmC3kYkucq2FJPOK+l3AlQoNxjdPvDvmvD/CN14m8G/wBq6PH8N7vUIDfTzQXSxrvuA7lvmz2GevPFSB6J8JbiS+8KC9fxVF4iWZ9y3MabNuONpXJweOldiv3sgHHoe1eMfB658TaPql7b6h4DvdOTV7z7RK0Kf6PbcYAHp0z06k17Qp5AznI6+tUIdRRRQAUUUUAFFFFABRRRQAUUUUAFFFFABRRRQAV5x+0Uiv8ADiT7RJILFbuBr2ONSWnhDfPGMf3hkV6PXFfGfSdc1bwaU8N721S3uYrmBPtAiRyjbsOTwV45FAI8r0i4/Z7aC0aLR7m3YsixxNbXWY3PQf54r6Ft9nkx+X9zaNv0xxXlOh+M/iTc29uZ/AekXMu8RSz22twuuf4uAODkdK9YiLFFLLtYgZHoaBsxdXv7y38T6LYwx5tboT/aGx93aoK/qa2CMEbRw2Mn2rN1PVYLPXtK014d8t95vlt/d2KCf51pleeG4yDj0oEOFD/cIHXFAobpTGed3N7dR31xtl43lfyNTQ65OhAlUt9Ko33/AB+3H/XVv51D/vV1xirHpR+FHSQ6xbt97Mef71XI54ZhlZA30NcefoG/pQrPHyrsPpWcqV9gO0XafWjaufviuXh1K7hI/eBxV6LWlb/XRH6iplSsBuFRj7wP0qPjP36q22oWsg+WUIfc1bDLJ90isrWExGbGOpFAH9zrT8noVB+lNK90bBpgIpLH5gadux1ximsN3RqFz04PrQA8NGejDNHyj7q5prLkfIBmmbf9rmgCXzOzL9Kcu0+1RKGHXmnfN2WgBzpt561GWX0p6SP0dKc6rjOMUCuRsnGQwpu1h2qRQAaUxt65FA0yGinlcfeXFJ8tA+YbRRSN0oLFJVRuZgB6msu9vPMk8uI/J3qXW2ZY0QHCN1NZsRWNCFGTSYA8n7zy1+7/ABUxczu27mNOgFPQAhmk+U4/OjzN20RrtQfeakA9sHAfAGOFFZmq6mtqpjjHzdh3HvUes6qkAMMPzMf4/Sudd2dy0jb2PetKdO40h00kk0hklbLdsVAmTIVqSmsQo3VvpsOcdBHOFB6c11HwwOfEi/8AXM/yrmiFZRu6Dmuk+GTK/iRWToIz/I0qmxlVi/ZHq9FA6UVynmBRRRQAUUUUAFFFFABXg3j3WrK28c3trfYRC42SY4DZPFe814h8XPDCavql7eWSr9tjUsFPQlelOOJpUZL2nU6cMrtmHA0lvMZrudRDJnyz2arrDem5eh6Vxui3Un2gaPqiuGUBlZugb0FdS0NxHqUbLKDbqmMV6MoJNTidKTZbQccGmyMVIwcEHg0j7to20IC3DDPespK5q/dN7RdVJAhuOT2btW6rEx5Uqw9RXDlvQYrZ0TUPu28jewrnnCw/M6CTLKCF/Klim2Ntbj60yTckgAb5SM0SjdHu6msGgLyvz8rZqeNw4wDzUejQK1sZH59q0BHDxhce9LlZJVVucHj609XqaaFXXPRu1UySrFT1FNKwi4H4pw5qmknNTI9O4yY0UwNk08VQBRRRTAfGOc05zz60R/0qG4uI4Yy7dqCGSqOe4pwBDZCk8VgvruJMrGXUHtWnZXsd4oeNir/3apx0EWHbp0ye1UNZXCq/ocEVpFlZthXBHes7W+Lbrn5utZMqG5RVuakVqqK3zH6VIHrBSszQtq/Peplkqgr81Kr1omJl+FixxV2EBVPrWbZtl60BhSWPSr3MpFPVLpbWMscljwMVzFw7SSGSRtxPTFW9aulnvSM/KtZ8isWBXpXbSgkhvY0fDW461aluu8/yr0Netee+Gs/21bZ67z/KvQxWNbc48T8SAUo6UgpR0rEwCiiigDI1Gw02fXrK9uGAvYARAM9Rz/8AXrUfj5uQeM49KxdV0aS78UadqyzEJaKQyZ65z/jWyN2xSeuOaAPPfi3p97qEel6loz2V5qGj3qXQsJZlAnRckgZIw/TGeK800Wz8Y+JtK/4RO48MQaDbT6kLi7v5ruKQxgfNiIKxIYkAZxjBNbfx28H+HLKXTtZurfUkgudSj/tO6tXIMUJJ3E4HArn/ABRafDWzv9Fn8B6lPquui5QW9pZ3PmpKvfzQvQAZOT3FJjPoy4z5b7YlaUJlFJ4LDoPzrwHwxoXgvxg+uan8RdXlfXI7ydJba6ujCLOJHIQRgEZG3HrmvfymCSBtYphiBy3H6V85JdWkmt6pa+O/hfceJLmC8ka01L7CzNLHuO1GODwowAe9AHpPwCvJrjRdVtINRudS0ezvfK0u8nHzTQ7ec8Do2R+FelpkAfL/APWrl/htq9lqmgf6For6LDbv5a2jx7DHxnG3AxXTqp37ieoAxTEPooooAKKKKACiiigAooooAKKKKACiiigAooooAbnjjoOtcB8dZLyPwSvkm5WwN5B/aL27lZFtS/70gjkDbnJrvsDa2ehNeUfGG+8eaHKuo6VrGjQ2NzPDaW1rdIx3SSNtG7jGMkUAjy9Nc8FL4X8QaP4T1p7m8W+hl8PwWVy7StLtONx6sOec19Q6b5/9m2/n/wCu8pN+f720Z/XNeHa/pPxC8G6afFE1z4S8uArJe+XAyuF/iKHGMjtXudlJ59pDN3eNW/MZoKZT1D+zxrGnNcKpvv3gtRnnBA34/CtDaBxnHFZupaTb3ev6VqryFZ7ESiNc/eDqAf5VohdqjHzDJzn0oJJO1NPSndqaelAdTzS+/wCP24/66t/Ooamvz/ptx/11b+dRDnvXctj04P3RKKKKCrhRSgZpD+dAXQVJHcTQsDHMx/Go6PwFNK4macOtXCAeam4e1aFvrNvIPnwh965zJ+lJj2B+tZSp3Edgk9vL92QVIAv94VxyM0ZzGxFWYNRuojwwb61DogdSE/usBRtA61iQ61tH7yNj9Kuwanayn5ZQp9GrNw5QL2UHTcDQfNxyRj2piyK46q4/2TTlG3lWIPvU2YrClWbuaQM+cfzpw3f3hQy7h6Gi4xSEYfMfyobKjqSKjC7TzIKd8394Yp3E0KJVYbdp/GgpH1JIoDdsCmOT35oFYftjFNcqcBabliOlJtIIzQUjO17/AFMX+9Wd8ynbtxnvWhr5xDF/vVmBWz8xYknge1Js0Q513EIzggcnHasvXNUECfZbXn1NLrOpR26m3gwZSPmI6YrnMk7mYkse9XTpjF3EkluSetIRkHFMckEDnNPXjFdIua42MFcgk0si7lFJIrMcrxSuwjjJZsBRk0NaMq1kyC9uFhMcTA/vTs47V1PwqhFv4l8vcT+7J5+hrljLb3EH2lRnZyB6Guq+FUom16GYg5eM/hwaUl+7MKr/AHZ60KKKK4zzQooooAKKKKACiiigArznxJ/yG7pT13Z49K9GrzjxJ/yGrpurbsCvIzjSkpPZM7cClzts8++I3h0Xlt/a1m5imtWEjqo+8oHIrO0K7XXNDSdmkgMLfMOh49a9E4ZirKOcKQRweK801xJPDni4XEk22xvVwsYHDEnoK6shx3toPCVOmqOrEwjzc6Nk3hZ4TbDzY9xBOOtW+NuUU85yc1Qnk+yzwwWse6J+rL2zUsK/YVY3E+7e2AO3Ne3ytEN3LEe5iQaWJWViehU5FDvtQbec9KA7bc4O4CkLludZpd+t5Yq+AZYzgj2q4JMoWXo36Vx2nXclpMJE4B4Yeorq45Ip7YSRg7WHTuK45wdzXluja0TixIzn5q0SdqkgA1naEuLErnOG61pL1IoIYhYMgzwap6hHj5l/GrgAZtvpTJQCroRnPSk1dEozEYEZp6vVQko7KfWnq9YXszVFxX96mST3qgrVKslaqQrF9fm70vfFVI5CKsRPkjOau9xNFnOIx7nFc34gugZ/s+cAda6G4by7eRvRSRXG3JM8hZvvE9a2oxuzJiA8fLwDUtpM0M6upPWq5by1AwTTo23dBjPHNdFhqVzs7eQTwiX2qrq43aeSO1VfDM7PA8TNkqfzq/fxlrCVR2rhqxHsc2jcL9KkDVWB28Z6VIrA/wAVcLdmbbosBqeHqqDyeelPi3O4VQSTxVJtheyNrSE3oZDVi9fybGeQ/wAPAp1pEYrdI1xnuapeJZgIhCucMMn3rupa6GD3OZkRpW8wc7smpDuXy9vAxzVXUZNtusaTCJmOATTJvtkKwpAyy4+8a7ktANPwxNI3iJIpFIRXO1vXivSVrzfwtLcSa9Ek0QQbjt/KvSE9+tcuISOStuOFKKBSbhmudGAtFNDqfrTs0wOd1mPVW8XaW9tu+wAH7Rg8Z5xn9K3l3bc9+4rD1fVbm38T6bpccOYbrLSNjpgH/Ctovge/fHrQM4Tx4fEln4X1G6m13R7KHzgxe8jVoVh5yrbhgnp1rzb4eaot34qgt/Dni7wJJdu2Xjs7KGKaVe4XagI+grtv2gbRZ9J0bUJNLuNZhsNTimmsLduZAM8EZ/nXCfEfxNYeILLT4dO+HWsWV1DMkiXyRRxtbY6gEHk9vTmkwPdfEqaxNodxDol1Hbamy4hkdQyRt757V4jod78QvDlhJp+vfErQdNuoriaWeO6VHkALZBGR909vavZPCeut4n0OW+jsbzTJHyix3QAdTj27V4JJoOkaVANc8ReGp5zYaxNHrU0m92eGWQlJAAeUCg8DnmkB6/8AB6xNtpuo6hP4ri8S32oXIuLu4hA8sHaFAQDgDAHSu9VTuHHygcHPNeW/s6raroGrto2mSaf4fa+LaUsgIZ4iOSd3P3s16koG4EgBqoQ+iiigAooooAKKKKACiiigAooooAKKKKACiiigBucnA6+vauC+JF3pereHtY0vWfDuoXttbtFxChLsxY7XjwPvKRnPNd4OoU5JHp0rhfjfqmraX4JMmk36ac1xdQ21zeMOLWB22ySZ7FQSR9KAPHbay0+4urRdctviPremxyqqafqBkeBcdN67PmWvpu2CLBGsabF2DauMYGOlfPfiKx0rwn4fg8TeF/ijfXmrW+Giiu9SaaG/PdNjMQN3qM17poeq2mp2S3FvdW85CqZPJk3bWIGRQUyDV9PvbjxRot9BMUtrQT+en9/coC/qK2D69Bzx61iatdajD4p0S1t0/wBBuPPN05/hIUFB+dbQyw+YZIJPFBJJ2ppp1I3SgDzHUh/ptx/11b+dQxq1Tam2y9uD/wBNW/nUMb7/AGrvS0R6EXoh5IHWjctMYbuPSmxx4PJosUS9qjLsD8vNPyKMUWGkIp3daWigcUncbVgopkm7HFNi3A81SRDkS0UUGhlBSEKx5Xb9KR32iljbf2xU8vcEx8cjqcJJItW4tRuoxgPn61TJ7UlLlRb0NePW3/5ax8e1WoNWs2ODuQ+9c9QeetR7NEpXOtjvLdx8sqfiakLo33TXHDjpUiTTL9ydvzqZUx2Ot3beop/mLjla5Rb+9j6SbvrViPWLxRzsP4VPsmFjoTz0akIORzmsRdak/itx9c1KutJgg25/A0vZsVrDvEH+qi/3q5rVtUNuDbwfPK3Vv7tXvFOsI9mscClH9TXIb2Y7ifmPU+tONPuUKxAYndvY8lv6U3cKCuV2jiljXaMnn61tbTQLikAkU12ANJv+fpRNHvU9jTDm8hysDUKGRpJluVAh29fapDLFHcJA4OSKoLDeyalIhyLbH8R61UFzPlFJ2QtxdW1pYZgUOhbBxXS/Ci983xz9kjTEcduT+hrAitLWyt334MRJJ3c074ES3k/xH1Ca4wIGQ+RjuOabjeEr9DCq/dsfQg6CigdBRXnnCFFFFABRRRQAUUUUAFed+IkeTX5o4uSzV6JXA6mdvit26fvVH615uYRU5U4S2b1+468Ja8rmHrlxDokFzdajMYIIk3u/tiuUvZ9I8eeE5brSNty8JLRq/wB6Nh1/Su28f6baawLrS7//AI9bqEo59B6185/D6/vPh/8AEaXRdSysMk5hmGcLg/dbH4gV46ToYjnj9nY+mwODhjaEktGlc7nwxqv2i0fT5isV0sY2qTyK1wp8qC3vWDOW3A1lfEfQ5NHvZNW0uPcJG+dgPuj1FJomvWV48NtfTp9p2ZiI9O9fc0KscTS9pT17ngWa3OjaWPzvIYYIHFErFMD1qqZI7eaCOTMjueH61YjaZrto3iyoHB9feos7cxpuh+75D6Ve0PUHt38uQ5ibpVCViFHTHSlQbgO3pSnZw5hRumel6Gw+wll6FuK0yPlz7iuJ8L31xa2R53xb/m3HOK62xvLe5TdG/wCBPeuflY5FhVO8mkXHJNSFSfm6Gk78gUkZp2Zh6nH5Vzu7Gq4atfVrcyQkr1BrBBwxB6iuWorM2jqWg9PV6rBqerUkxltHq1aNucVmq+0+tamlp/y0bo1awJkP1h/LsZD7VyLSBdh9a6PxFJttyg6kj8q5sKjnnkV30NDFj+HUH1pcYQqOpGBVTUg32TyoJgjn7vPNRW87WcCR3j5lYgCtmpLZA7I1tHuTb3sb5+QcN9a7BWDgMfuEfNXBzXFvAVVmAL9K6LRdSTyhb3D5/uH1rGrTdrktPcq6vp8kNw00C7o27VQHBxja1dicMgQgex7VC1rb53MkZ/4CK8udFtm8ammxzdvDPMdqRk+9bmm6cIlErD5/SrkMcS/cwPoKe0ixjc3A9c1tSp8vxEzlzDyVVSR0A5rkdeu1klkYAlY+laGr6oGzBDn32muanvlto5ZblNqhtqgn73vXZSp3loTbQbKtrf20ctwrRhed1ZV74mtomay0xfNnHArI1PVrjVrxtPs5cOrDYicfnXb+E/CcGmKt5eRxyX7jJAUYFVjcXTwdO8tX2HFcxQ+Htv4juvEFte6ijRwByQD9K9iXrmua05v9MiVchd3T8K6UV5WFxf1lOVrHLio8krDhWP4iu9WtVjOl6ENVLH5910sWwf8AAutbFJjIwea6jmMua81VNI+0x6QZb4gf6J9qUc9xv6cU3SrvVbqyebUtFFjcL9yA3Cy7v+BDgVr4HoKKAOe0m+1W81Hy9V8PR6eFB8qRrxJWbnsByK21yxByepxjjj3rH1fSLq68U6Zqkcu2K2BDqD97Of8AGtsnCnJCjOM0AeH6P4uj0fQfiDM+u2aahaTyvax3Nyu8EbscE59Kd8RPGcF78MdEmtfE1i2qT3EPmLa3KF3JPI2g5rvNV+GPgXVtRmvr3QLWaebmV9o+c+/rUdl8KPANpdRXUHhy1SWI7kIUEA+ooHc7Nyuzc33DgABeeaaVXv0+7gDg/UVKnQDkAcYPen0rCIyigLnovIwKVOCec5OfpT6MDOcDNMAooooAKKKKACiig0ANctj5aKHLAcCigB1FFFABRRRQAUUUUANB6Y/GvN7jVrfxVqXi3w94g06G90rSoo51hUkGXG44P/fIr0cdWYLz/OvKfE/wz8SXvijV9Y0Pxk+l2+qwrDND5ZOAM9PzoA5zX9D8BR/CW68b6Z4Mt45o0YxQzyybVKtt5w3H4V634K8N6HoGmING09LNLhVlkVXZhuIH94mvK/8AhTfjFvDi+G5viAz6ThvNi8lstls+te4Wkfk20UOc+Wirn1wMUDZl6pqi2fiDSdLaDf8A2h5x39kKKCPzzWt827sMjk+9Z+oTadHrOnQ3KqbyQSm1yOeFG7H4Yq+dww3XcRkegoESUj9KWmyfdo6jR5pqC7ry4J5/et/OoAu04+79ai8T3LWlzL5fUyt/Oo9LuWvLMSycc16C+FHdDYs7lyRRwelNaEbuDTlUL1oLGFHz94VIOnJFFMlUsBigTi0PBHqKhDSFvanIvqafn2p3sTZsXnaKACelNcvj5aRDLmk1fYpOwrts6gmlB3UMu6l27RQNJoRselOChRxTC4WnqdwpMpO4daSmFyGwKky2KQJ3IzIAe9PHTNIY1PNLgAUEphR/wEUUjccinYu+gp+mKCKjDsTz0qUciixnCV2JhcdM/jRx2yp9qU/LTfMXIpXRpIz/ABF81um7GScZrFiQqPmYVs6/80EX+9WNPnBxQx9Bc8Ej0pIiWU56UQ8pilA2jFIQoC7h2HrUKXUMqy7G5Sk+0SC+SHy8oRzVJryCze4WGEFs/NVRg2JySLMF5bzrJeMjKYBzu7/SuL1m+1K9voJoLwxIsuSufvLnitzxJexro6QR7Ynn4qj4K0B9SkMDuRFDnzGPXn0rWUo4alKrPoS3zlCS8vrjz45pHCqfkyeOldl+zfFcx+J3F04Y+UWB7HOelZXjHwfNZ2R+wPJNAylWI6qfWun/AGcNOnsXL3LGQ8orn2FY1MwoVcMnHqZVYOx7wOlFA6UVwnEFFFFABRRRQAUUUUAFedeImKeIpJOyygn8DXoteceJedauvTNeTms/ZqEvM7MHq5It+J4tyx3agOhABrwH9o3Rtv8AZviW3XD58uZu5AyQfrnFe72OpiK1a0uI/MUj5c9uK8/+L9ot58NtUjwGMaq6e3zDP6V5eIqJVY/3j6DJKrw+JjB7Saj97sWPAOoR+JvANhcXWJfMg8icHrkDBNcn4k8Gto7Nd6fAZ4ogWG374zzSfs33gl8J3ttnIjnJA9MmvVDlWCHBU9c+lXhMwqZdVtF6PoTmmGVPEOC7njmj+I7+3vILXULXMOC28jlRXWadOt7P9rtroSRsDiMfeUVta/4X0zV0kW4UxTH7rRjiuC1bQNb8N38d3BM8lnDEVTywSMAd6+sw+bUcTLlWkn0PKqQdOVjqbO7W4WQMpRUY5LVK7quNrZBHBHQ1gaRr9nrCvpsx8q4ChmOMdRWyjBZ0sRGSqLkN612Sp8krMm50eijfpmTuU7ulaFq0kEhdT07CqOkFm07gc7qtxhgTuOKlpMTujqdK1BLqMbnw47GtAfONw6jqK4eOfypgy5VvWuk0jUVuFBY7ZlGMf3vesZ0uXUSlc0pOV45HesfUrBifNhA9xWz28xeM9VoZB/exntXPKFylKxyeSGIf5SOuaUSLnAaulmtIZB88a/X1qNLG3Q/LGtYez1NFMy7K3lmkDFSF9TW1tCKsa/nTwqRryePQVXu5kgtXk6Z+7mt6dOzE5XMTX5fNvFVTwo5rDvrhrSaNUjYq561Yv2mZWkiQSOTwCe1Y/iHX49HsEDrvuJONqjOz3r0KUTJmhfxWquk10/lleQM1UutW0WZ1M0ytsP3h2+tczp2m674g1Rbm3mElsfvs6nBro4Ph20YlP2qEPLxlV6ZrOti8NQdpTGoORYivNI1AiSO4jlKHAwafPcXyXqxxQr5PZx6VzOp+CNW0WxlbTV+1NuycGs238RXmlLBDcztFdOcGJuin0FbUZUcQuanK5MvdPSP7cksCkbSly/RTWnHr83l7jCpHrXAQeKLO8uzBfQEzRYO4DitG81fS5rAhrr7OM9zipdBXGpo6yfXp/LdvLQKoySKzotRkv4vMjmZlP8NYMesaTZW4xePMp4HcNWRe+KpJPNtbCEwqoyOME044Xn1exV0zf1DUl02Rt8qSSOOFXqPrXHX0l1rWqwyLOztGceSvTPvV3RtB1bXJo7vyZLcN98ydx7V6H4Z8NadoaM9ugknf/WM/c+1cuJzbC4OLjH4gjBtlPwZ4Xt9HD388EZvbjnnsK6XHzbsnPrQCW+bnj1pa+IxWIqYmpz1Hr0OmMVBE2nf8fsX1zXTCua07/j+jrpa9nKb8juedjn7yHUDpRQOlescgUUUUAc9rM2qp4u0qG1RjYuGNw3YHBx/St8AYFYer61JZ+JdN0lIty3eSzegwf8K3EAXCjoOlAAFP94/SgLyTgZp1FACDPGetLRRQAUUUUAFFFFABRRRQAUGiigAooooAKKKKACiiigAooooAKCAeozRRQAYHoKKKKAMrUtOs7nXdM1CaTFzZibyEz97eoDfoK0cnHTHQj61k6vps1x4l0bVFnSOCy88SqTgtvUBcfiK1TtEe5mAVWznNAEnakYZ9aQMrfdIP0NG9c7dwPXoaNgPE9R1dR4hvLHUIhJB5zYYdRz61dv7qHTbGNokDxueMDpXnvxTmvF124+y7lBmflOvWtnwlqjrYwWuqfMJPuk9vrXsqhH2UWjspydjso5ney82NckrlRVXS5boiVrxcDPFO1CS6ggT7Cgdc4yOlWLUyG0ElyoDGsEmmbQ5kMttQtpp/KjYA9OaZGl7/AGod0itEOgFULm/0ewmLRjzHHJK9KgTxZGfnEB2ZxletOMU1zU1oTc3BdW/2poRIvmelV77UobW5ETqxz6VDYy6ZdXQuo8pNjOHPWrd/9nht/tMkQf3AzRy091uHNYla4jWATMdqN0zTJ7oR2vnQ/PmqYK6xbiEK0YXlSRwanM9pplqIppFLL1XuafLEqFuoabePdK/+jsjD1NRWT35vHWQfux05zWZP4ohR2FvAqHsG4zTrTxRjAurcIM9V703TmibnQsqMx3ck9qUcVmvB9tuIrq3uiIj1UHkVbubqC2kSJ3yW4GKyfN1HFkxGT0pSxAqne6jDaSrGwZif7tWo5PMiWTsfWlYq4qPntSsM9Kijnt2uDAkgZx1xUV1fQ29ysD7tzelOwiZVbdyTUlKegxzmmtu7KfrQNMMbfemtKV/hoTdk55pxA7igloU/Mopnlc5p7MFFMSVWOM4x61I2Z+u/LBF/vVjvJtk2461s6981vEdpxurFuHiiw8hxk8HtQ0a9CQ5UHGAMc1XF1G8UjxZYx9c0s91bxMiSNkv0AqvJM1vdrbw24McvU0rBcdDqKGy+2TYQKSPSqFjrWi3N0+AV3HBYjINZXjW+t47+LTSxSJ8KQnYn1rl72yvLfQ5f7MSaQmQHKrk4rrjTioe8zCdT2ext+I2hu75pJHVVjkAi5wOtWLDx9pfhG4isb6ymma7cM0yZwqDrz7ZrnL68RZrWwuIGmEiA7/Q+9dfqfg+HxN8O1WNVS+tS8lu4H3iD90+xrzM8Shg1Z7s7sndGeKSr/C73+7T8T0qzube+s0uLaVJraZcq6/dlB7/h0rY8GRRxarFHDGsaYJ2oMDNeDfs9+JJ47i58KahIVEZLW6v/AAc4Kj8cmve/B5/4nUY6NtPB+lfGUHKGJjrpdHVmmE+or2XWza9D0EdBRQOgor64+XCiiigAooooAKKKKACvK/G+rabpviMW97eR2z3UhSEP0kbPQV6pXkPxP8N6b4nubqz1BCJAT5EynDQt2YV5Obfw4+p6eVwjKq+fYsEMSVxtIHJzn9a5P4u30Vj8O9UkPyyzxiNAf72f8KwtF1/WPBl6nhvxkXlsSdlrqSjKk9g59cVzn7RGttf3+n6BZuDHIwkZgflJPA/pXgRp3dz6XA4OTxdKVP4Yu7PRP2cLbTLr4RYtLULfRyt50m3lmX37107DZ5pfLYAGB61X+ElgvhrRNP0vGzfCDPj/AJ6Ef41r6zafY7+RsHbgyL7nFejiILE0vardHk4qpfGzu9HK5yf/AAlVgfGaeFYYpLm8WMtLLGfkj9j71vEZi2squCMMhGVx34rgfgdCl7/bupSsPPvtTZJZu6AKMAe3FekajZSWEojLBlbkEV58ITVN1o9Nzqx0VhsQ8O+h5N8RvC81ix1XQgfL3gyY4OfT6U7RNYmu9NNrIR9sGMMOtelTwx3EElvMvyuNpA6fWvH9atf+EV8RNuLFbh/kbsBX12RZi8XTeFqdNUePiKTpT5keqaQs50UDzFSRjlj6Grdms8cJW6kQvnjPcVm2LW1xo0LyXAiV23Ak0+4udHuVCNqI+T5dy549z7V6vO9mxN3NNolZg+ePrxUg3oQY2wy9COtUHEd1ZCCyu1Zh0OetKpk0/Td8rGVx/EvQU7N/C7kJnTaVrKt8twdrDjJ71uJIjoD8rg+nWuCjvIHtVuJMIOmW9as2d3cxgSrLhD0OeKynRX2h3O1+Veuceh7Um+HPCsx9BXOprN0F5CP7iorzxBLbxbpDHGpOMjrWSpgdFNNDboXf5R6Gub1a/a7kHzbIg2E54aqc95JNGJWZ5A3SqWoRRNClxcTtDGnzH0z6VtCHTuDvZ8u/Qi1C8nsIriW6KA9IVHr2rltA0/UPEHiCRZmQ2r8vIBnHsKj1e+k1vUpLOMSFwNsQA+8PUV10cmk/DTwU97fzF5FXO3Pzu55CjNZ5ji/qGG9m/iexdCnPEVIQpK8n08zd1PUtD8H6A11eXUFrbRLhULBTL7D1Ned+CfjBL4s8b/2HY6Ky2DBisqMSyY/vccV5pGni740+L/8ASJ2i02Fyd5XCRL/d46mvoXwL4N0Xwfpy2ulWq+cR+9uMZZj718RJc75pPU+txWBwmV4dxxHv130W0fy/U6I/IHUSHYvUHuaxdd8L6NrW1ri1SOZOfM285+tbEoYxGNhgnkt706POwBzuPc+tKlXqUpJ03Y+ZVO+rZ5/qfgC8aORbK6hKsMZJw351Qh+HuqfYBa3DW8hzklpM16cQCcBcD1FKwOQe9er/AG/jbrlt+BHsFc89/wCFdiSGGC8vNiKw2rDxtx2yK6XS/DujWNx5Solxc8Ft7bio/hODW3cSPHE0ikbIlMj5HRQMk/pXjfgzxNa2uoeKPiHrV8yWcs/2awh3ZaQISAAvqcisKuZ4jFaS0OnC4CdenKVtvze39fedl8TfFdz4Wg0+x0tFn1PUZxFbREZwO5x6cV2KCQQBplwwUGRR19wK8x+HOl6n4q8Uv8QfEkWx8bNLs5ODEn94j14/WvR9SvotO065v7qXbFbxs7Me5A6fj0rzZPmkovc2xdKNPkpL40ve83fp8rfM4/4u/EBfBelq1lYtqV9N80USt91B1Y/hW94D1iXxB4WttWmtzBJcIGKbslazfhlapqvh+68U6pbRzT6pI32dZVz5UB+6uDxnB5rp4IRb2xijwqKPlVVAA/KuuvQ9hAivOiubDRXvR3Zf07/j/j6/jXS1zGlZN5HnrXT16eUfAzxscrSSHUDpRQOlescgUUUUAZOoX+mwa9Z2M6IbycEwsQMjr0PatOMllRjwcciszUNP02fXbO9uGAvIQRCM8kc1q9G/CgBaKTeuQM80Z5xg0ALRTd4pSwAyenrQAtFJmjIzjvQAtFFFABRRRQAUUUUAFFMmJC8UUAPooooAKKKKACiiigAooooAKKKKAOT8bL9u1jRdDkkuYoL0zM8sBwyFFBXntzWvBpMcOjHShd3ToVKmZ3HmAHrzinahqVna63pthOoNxeeb5BI5G1QW/Q1oN1CkZGDmgDI0DQoNGjkEV7eXPmcE3D7iPpgCoLDw3b2GrnUY9QvZGOcxyOCgz6DFdD2prgbOlRU+BjW55l4v8M2uoG4uLWHZfZYrkcHmvGtX1a5sdVFgsQESnBDfez7V9F3RJuJeT1NeX/EbQrePWotU8iIpMvUqOGrPKMyftJUp67WPQnD3U4uxl2Ov3OnQoq3K4YA7JDyKq6/4kmjQNdyNsfptrG1a0068u42uLkrcDb8me+elS6zdWtmLeC5jWRZGCrkZxX1Xs7brUxc5r4tCxqEL3WnOsLbGZcg55qbwX4Z1p7Nj5Jljz95ulbXhLRm1bUBGflhUBpT2Vfb9K7nxb4h0zwhokd5dR7bYOkCRpwXckDIHfqK8HNc7nhI+xpbnRSw86rjGGrfQ8hn0rXNP8Su99E0cOP3YDda6Gx1y9tj5W6OWP+4/WvQtZsLfXNHjaRfLlljEkDHqDjoa8bvNJv7TxRNJMTsjH3TW+WY2GOiqc9Jr8TOadN6q518nieUwFbe1EUh46dK5bXtYitpkOolpJH7iqfis6iYIW0/cQWz8p5P1rS0zRv7ceytZYt0pA3kjJFen+6gm5bIzlPm+EoXthcaldWc9pLKRHy6qD0pPFdtfNZolssyyiTJ3DHFe2aRo9jpEC28EIL4G5mXP61PqNhZ39u1vJHGXYYVgn3T7GvnKnEkIfYZ0ewloeYeD7yWykigmYlZUCtnsa6u++xeZGZwA4xtrzjxCNR0vxUumqhMKNnf7V6BawwalZQXEudyY5r3ausYvurmVL3rl6SC3nlSSSMEY4qtHdzf2h9nFufJU9alvJJorMNZhZGBwB3qjqGpTWWmCSRQLlv4RWNneyKsTXI02wu5LmSVVbGcZqtJqOi3UqzMSrjue9cJN9p8QxSJE04nLEFcHdTpNMvdO0lrKTzDIBlWl+8D9a1UIX5eZXJ9ppex6JqXmzW0bWLnkcVPp63EVoDO2Wrh/htfarbwy2mpyFjJypY5KHsB6V2Okm8YS/aAW25KhqmdOzsEZ8yuTXN1DA6iQMd3TFWEKsgZMj61nWFxJdXTi4teF6HFON8zXbWaoQp6HHSskrlqVi9IoPWkSMA5qCxilt4ma5mVl3HBZu1V9QF1LcRSWzfug3O1utKwSepD4shE1nEvmMnzdq51fsdzAbeQSYhOdx7kV0XiieO3tY2lDY9qwYbyCecW6QsFcZJ24zSRqtUEUVrqKpcbcCI7RU9vdW08rRrjdHVeWQ2t0tvDAqQk8ndTpILW3S6uE8vO3PDVfLJ9CWrHE6vcQXOsGOSQfaXkIQY7A163o1jHZ6TBAkCSHb82V7n/61eMaYyXfiNpbq1aIxSDY+c5zXoiaxqS/FuPQxMDZJp4lC4xl84z+VeLxDVqQUeR2ur/ob4Ch7dTv9nU5Xx/pP9h3r3VtZPdoxPkbRnk9q9F8GI8PhuyMkRhcx75EYdCecVpPHGypG6o5ViVBGdp9qntIPtV/Has23zGG4ntivEr46eNw9OhazT3GqUYTbPny9tZtH+PiQWcEzKbgbvKUnClcknHbNfSnhVg2txtNJvyh7YI4rhPD8K6Z+0nqtjdiL/S9NDQuyjIAKjj8q9E0GKRPFIeS3KxyFwjY4OBWkcK4yjN/zL8ztzbFQxFOMbfDBW+aO2T7ox0xS0DoKK98+WCiiigAooooAKKKKACvOfEv/IcuSemeor0avN/Ev/IauUwcFu1ePnCbhH1O3BvV32MXW9Msta0+Wx1SFbmBxxuHKHHDCvnjRtHW3+Mttot7O9zFb3JVy5znAyoH44r6n121ht7K2ljUjOA5HpXzd8ZrO48N/FC316HKmZ1lQr90j+L8cA15bouFSVOT2V79z7HI8XrOjHRSVke/Slg+VPKtuzXQwS2+t2CLMwSeIfL71yekX0GqaVb6hasHguIlkRw3cjoatRv5R3BjEw4Zh0B9/apwtd0pcjV0zwcZh5zkqcfiT/A474faNqHhrW9f0e/G0G7N1bY6FCAB+teo6kDqWiR3hAEiKN+PWvKPh7q154h8WeJNYurh7i0Sb7LAe2Bg8e2a9T8Ms0lrcWMnLHPH1rtw0oyrypW91o0zRS9qpzfvLcw1+ZAC2Ce9YXjTQ7fXNNJeLM9tyhx1rddNs0qn+B8D8KBx0rzaNeeHquUej0IS9ooyfU8ulfUW0a2itY2+0RzbWj9elaSaJ4ivr2EwwMtu0ZEyFCM16foOnWEStdi1jaR5CSdvINVPiJrN1o/hK4/s3d/al+4srFAetw/3SPYYNfVriapOUaaglfr/AEzjq0uV7nm+g6LqupR6nd6KrSxQzi2tZC2FbABL/nla13j8WWFykc1l5tuo/eI43Ln2xXofhfSbfQfD9lpFp9y1h2Sf7TMdzE/iTWjuJG0EkCuarn1VVHGyaXbT82TGi2r3PLo/E1ncK9vqVhNYrGc8DCce1bMGp6ReWiRrdJ5J+5ubFdVqlnpb2ssmoW9v5QU75JFGFHqTXPT+C/C+rxQy2ZbyTzH5T8MfUYrrp55h6itUTQSozS5krocyqbUQ29zGpXjrSqqLa+XcTQySdtx71Sl8A/65bfWnjST+8eUPoKh/4V/M1mkc2tzvsOdwXn8TmuuGZ4Nr4/wf+RLU9lHUd/a8diHS7uInYfdRTXPX95rHih3s9KR4nVwMsPkAzXZ2ngPRYriK4vGknkUfKwPBPvW8x0/StOklIt7S3AzJIxCAY7+9clbP8PF2ormktvIuNNzlGK1MTQ9FsfC+nS6nqVxGZbeINPM44UY5xXgPirVda+MPxCj03TY2XTYnwoHAEeeXPvWh8YPiFfeNdSXwj4VSWS1eQRsyn/j4boOP7vrXrfwg8BW/gvQFM3z384Bunx8yH0B9OlfO1sRVrTdSq7tn2OGorJMPLE1l++kvdXb1Oh8JeHtN8J6BDo+kxlY4wN8h6u3qa3VhhGJJbgZkGdqn7tMPfI/CmhEB4UD8KxpVoQfvRufL1XUrN1JS957kzw7f9RMJD2U1EWdW2yrtPcUY2nKfKfUVNC0c/wC5ueGx8jdzXS1h8QmkrWOfldLbUiRHkn8tTgYJzSDOSpOSKmhRoRI0h5HC/SoF6FvepxOHhQopJ6s0pT5mYHxFvm0/wJrd1ExRo7Y4bvk8Y+leefBv4Z6RNomleJNZeXU7ieFZkglP7qEkAk49a9ee2trqYQ30Mc1sw2yLIuVPsRTvsdvY/wCjW8Yjgx+6RBhQB2ArKFKfs3JPY76eYVKFGphaTtz7vuuwJsjI8lQoUbVA6Ae1eQ/tJ+IPL0zTvCto5V7+dWnYcEJuH9RXsDsq42rj1BHSvmT4kh/EXx/g0rzHeKKdYkIbsvz1FCPNJTas7no8O4alWxXtpq6ppt+fT82fSllBHp3hzStPgACQ26Ko9cCp92dv61OyJJYxMmMwDbg1ApVh05FdWZQqc65lofOUXdzjLe7+4s6d/wAf6V0tczpx/wBNiPvXTCu/KfhZyY1WkkOoHSigdK9Y5AooooAwtW0WS88UadqyzFUtFIZM9ev+NbKcopb7xHNYOtR6sfFmlSWrP9h5W4UH5eh6/pW8SdxxggdDmgDi9a+KngrR9Rm02+1K4juYeHUWcrgfiFqKz+LHga9uorS31S482ZgqAWco3H/vniq3xTuJdPn0mw0Ow05dT1e8S3+13NssgjDfxEH72PSvNdO1bx9a2Vp4j1HVvDB0mK9NtqAh0eNZYDuIBBBzk8ce9AH0WTlTtBAxkDPWuCvPH99oV9JD4r8M3un2O8hL+IieJkzwSqZK8etd4fusxyQRhsjH+RXz7rWsWGs67qUOveJPFutWUMzwrZ6Fp0kVuFBI8t5EYiT0ORSuOx7f4c8SeH/EVuJ9G1ayvVIziKVWYfUA5Fa6nnAGMdRXkHhTwj4b1GHRtZ8CaXeeF10y933CSWRt3uk2nKuvG7k5yfSvXVKhhg53Enr/ACpiJKKKKACiiigAooooADRRRQAUUUUAFFFFABRRRQAUUUUAFFFFAGbf22ny6zp1xcsv2yHzPsoJ5OQN2PwxV8Y+ufWsvVdHW88QaTqxlKnTvOwv97zFA/pWltCrgcnO4UAS9qa/3Kd2pr/d/Con8LGtzl7k/wCkS/WsbxPpyaro80DAh4z5keOxxWxdf8fEv1rJste0a6vjp9nqVrLdr9+PeNx9sV8sqjpYj2kd0e1Tpe0p7f8AAPn6/wBH1NvELO0RB8zcX/hHrXRS6fFfTQI0ZeYMPLGOM16X4j8IxajdG6tWNtI3Bj7E03Q9AsPDkcmp6pdJ5kA3B2+6n1r7P/WKmqCm/jOSng2pavm8i/pNnb+HdADXDLEpXzZpCeMAdPpXnmlC4+K3jeHU5Vb/AIRbSJCbUMMfapB3A7gcGonOrfGDVmSNpbDwdayYdlO171wensv+Fer6fpkdrpkekaSiWkUAA+UYCAdQPwr4xueMnzv4z3J2y+Dj/wAvv/SV/mWRt2kMoAZgEHYEfwj3rk/H+jNcQrqduv79AfOA6EVePivw/H4vHhaLUEa+EXmAMeB7f71dAy/K275kcYZDV0q1TB11Vb95HnVKUlH31a+p89aHeXMuqXayBvLj+4O2c16x8O9L+z2balcAiST7gI6VXvPAsLar59q4jikbLj9a7KGNI4EgVcqi7Ux3NfQ51nFKvRjTov4tzChh+SV2eJfFj4h+J/CXxNtbeQhdEkQMyBRlhkAkH617TY3K3Vnb3EJUxSorqB0575r5+/au1CwmvtM02F1mvoVzIB1VS33fzINe1fDq3mt/Auj29xnz47VVcHsetfKzi5JI+mzDCwp5fRrpWbOX+K6xWF4dS25VoycAfNxVT4darHqektEHZTzgNwa6T4o20VxpEErpuCsEP4159Yyw2e77JMibOSFNfeZPVeJwCm+mh8pODg7ncRRJpEctzcTtk/dQnr9K4fXddil1VBM7GSQ/ulA/nUNzr1vdRyXUt27JD98enatXwPaW+varbyxIrwwnexYc4runJYWj7SQvae191He+CNHj07ThdSohupPmDbegNXPFGlQ6ppkykDz1QujYwSQOlazYJ2KuEUcfSiMAvnsAfxr8/eNrTxSrp+6dnJF0z558MS6j/adxJcCQBXOAfUdK9Se7uJtJW6swGcABvrXKeIbdoNT1GKPEZDsV/HpVPwDqV/pMcsd+WkjLE7T9a/QoyVejGoupxR907nTp5vIMt3shTH3vU1n3niCzhl/0eBpHB5bAxWFr2treMFMnkws2EQ8ZNYDR3y68Jo5ALMrjBPU06dC7K50dr/wkNneL5V1AdhPLRnpWlEbe306SSwl80Y+7nJrzXRLO6trq6muHLxksVT15qx4c17UY9ReNbVo4lOTuHUUOgTGomdtrd2v9iLc3qqEQZbd1rzzUvE7G4RYZAEcHyyFHSum+JeoQ3fhWOMSLGLg7Wwelc54X8DXF/ptvJux5GTET/FWM3Roa1pWKcpS0iYkWt/aLG4uGlkJjbBGTnPtSXGoXS3ltHH5jQzLlyT0HvXSTeC9Tjf8As+G1Vo7g5dwPumty58CJbaWjWrF7mJcMG71zyzPAQ/5efiCpVWcSZZo9X0+G3gDrJOokYc8Z4rrZiR8eLVt2fO0wYGOBhqwfB1pqNz4nFtPDs8u4U89gOtbr7L3477bZfMSw0/a5HZt3/wBevB4jrJun/h/U9fKF7tb0/VHpmk20lxqJKquI+SGPX6Vq3FhIdVS6URwxEqGJ9uuKpaFaTPdfao48IWKnn0rWNrfG43m/lhtwc+WpHNY4DDx5Iy8zycTVfO0jPk0XR08Xrr95tbUlh8iPnny85/nWjpt3JP4mSE8QxqzRjHqKrGz0Uay195aSaj5e0yc7imenp1qbTLpbnxTEEjCbYzn8jXXWnFWX95fmZvmk9f5fyR146Ciiiuw4wooooAKKKKACiiigArzjxID/AG3ctk/e4r0evO/EfGvTj+E5ryM4d6Sj3Z3YFrmals0XL/dcaBHMoDCMgsfbFedfEvwrF4q8MvYrg3VuDLayHqT3X8q7zQL+OBGsbsZglyKj1fTJrR/OjzJb5yhTqorjr/7VBVIbpWZ34WtLCV+aXTY+b/hd48bwYbrw74gt53tklbai/fSQfw89q7S91Dxt47T7Hptg2gaVOMPPOMSyJ/s4yKb8Z/ASeILdtc0lQdSiX9+ijAnjHT/gQ5/Os/4KfEDzgPC+vsYbiA7YJm43D+79R0/CuGKThzH1dR08RR+tYZXq9V28z03w5oth4d0eLTbDcYovvFhzIfU++a6XwsdupEjj5T1/Sskpt3ITk5yDV7SL5bC5ad13gjFVgavJXjJ9b/kfLV+apCTk7y6/5EOpYGoz7em7n61BTpXMs8spGN7ZAptc1RqTk/McItU4G3ogY2xCdT90H171y0Sr4k+J7Shi2m+GodkTdpLmTDbh/uEEfjWrqmsroPg+81M/62NSluP70zcRj8WxUnw50OXSvDNvaSc3c+by8c9fMk+cqfoSRXo4OjenJS3lscteWpul/M3MBl/9mnR29wfuxMAe5qaWeOH5LdFJ7moWuJXJ/fHI6gdqpUcNTXv6vYE5OOmxT1mxS/sbjTLxCYLiMxy4OMKeteReG/EF58Mm/wCEc8V2840hZibDUohuRVP8LE89zXsxxu8xtzkdjUF5Bb38DRXUcVzG/BSVMj8K5G6V/cdvU7sNiFCDja8Tg/EvxO02CO1sfCsS67q93/qIYuVRezN7Vf8AA8fxCOoSXPiy70+K1kjYi1t+Sp7ZJFZfiH4S6PLcNqvhW4l0TXEH7oxH5Hbsre1ZFt8XLrRfDWoWviS1hTxPpriE24HyTtztf9PXvRaU/hserGgsTBU8BHnk90/iXmvI7jx/440bwXYLLqUpku5EJtraPBY+5FfP95qvjz4w6x9ltI2jsA/CKSsKe7MOSfbpVn4eeC9U+KXiCbxJ4juJxpZk3XE7felPaNB2A47dq+kNH0uw0nT0sNLt47eCNduxQAW+tD91aJHbOrg8jj7KK9pXe8vsx9Nzkfhh8MdH8FwLNKBfasR887DhP92u6berMd2d33s96FIwFZihHRRUsUU0xwI9q/3jThRq1dEfNYjF1Ks3UrS5n5/oR7l4AbOemaceDg1NMtvboIwBLL3YdjVfDKMMd2eh9KeJo+zSMKc+YeOajlHykfx5+Wnnhc1JbRmRxO/3EowtL2sl5ajnJRWpIUY26W4YF25OarHhGXBBQ4NLLIxuftKnAQ/pTrza8iTRsMOOa9DFKGJg6i2gc9KDhLmYwp8pVuh5qwjLPEsMnDr9xh/KqxY4yarana/brCSETvbyHmOVesbjo34GuDCYlUtJbM2lDn99FuKQ290ySp5hk4A9a891P4T2z/Em18c6TdAkStNcRFvVccVZ8I+N7qTxLN4K8XWyQ6kgzFOPu3cfZlPr0rpF0+Oz1ae+0zW3tzM+6a2llXy2P+597NetCFOonbpqbQeIwU24O3MvvRo7m3NIrYBwMU5NuPU1MLpJfmljDtjG89R9PaoOCDgYz0rza8ISTk6t/L+mYRqNvllG3mWdP/4/ovrXTCuY0wEXcIPrXTivTyj4GcWO+JDqB0ooHSvWOQKKKKAOf1jVry18V6XpsUIa2ug3mvj7uM/4VuMq7dvTPI571l6nqtna6/YabNDvnuc+W2Pu9f8ACtUDH3ueePpQBwXxkuPDlrotiNds76+uTfRtp8Fif9Ia4GdpUZAx7ZxXmqaJYax45t9Rn8C+OrO2uJ1lntGiQWvmgYEj/P6AcYxXdfHmS8NloEOkxxxavLqkQs72Ufu7ZsnlvarGlW3xkS8tRqWqeE5bYsPO8u1l3Ee3zUmNHSeObzXbLQy+g6PFqlyxCtBJIyjB4PI5ryXwbqHxF8G2s2mSeFdCjgnuZbiBZLphIGkbdsP4ng17vIZfKYKypJtPJHGcdfpXzb4bX4UXF3r6/ERLjU9fF/N9okubedgse8+X5ZUY2gfU0Ae6+Cb7XtU0hpvEWjw6Zch/kihkLKR65roQV3hcD/ZrxP4A+L/D0aXXh201e5ltpL0jRrae2kDQw45Ukj+9uP417XGo3fKoCjlaYiSiiigAooooAKDRRQAUU19wHy0UAOooooAKKKKACiiigAooooAKKKKAMLW7fUpPE+iXFq7i0h88XSA/KwZQFyO+DmtokBuRjoAax9Xv7y38VaJYQxk2t2tx9obH3dqAr+prZ2jCg84ORQAtI33aB1obp7VE37jC2pyGrRSTwXkMcjRvIjhJFOCD7GvjzxF4P8YeDL5vEFxb3FtF9oIF+rENuzkZ9q+x7jd5rK3/AD1PT0Jqv4g0Sz8R+Gr3QNRxLDMhAY8lT2I96+fo4dVaskfWZVnEsuVlBSUmr37L/hzzn4GfEO68ZWc9hqNrKNTskHmzqhKN6VJ43ij8a+N4fAEd5LaWYtjeagY85bGCI/ocniq/wZ+HPiDwH4hvppdStrrS7vCFQf3mAeCRjjrXY3+j+GPCev33jW/uPsU9yFj86VzsBAwAPrW0cu5al2bY7EYWjjZ1MI/iXuJa+9Zfr6mvpGkxWlvHpthbpa2sShcIu0HAxnFXpJkhAitVG9eGOO3tTZ7pbiziu7OcSRSqGDx8hlPcVHDGZ22wtjH35QPu+1XODpT9hTXvdz56VSc/3tbb8b+f/DngPxl+GOoQarL4w8JPcPMr+dcoGO9GHO4H161s/Bj4uLq0q+H/ABMyw6qB5cM7nAl9m9Gr2q4aJY/JhXIH3h2Y+p9a+ff2ivh/b6esPjDQrf7Psb/SkQ4y3XeMdO1efWShNwlrLqfX5bjcPmVNYDGq2nuy6r1/pnvUsixqXONvJJJwF9if614z8U/jLDp7TaL4VAuL1M+bdg/u4z6D1NcX4m+LWqar8N9O0C1kdtTlUQXkijBcdtpHfNdD4D+BNndaLZahr95MksyhxBGclSe7eprJQVPVHRhsqw+WWq5hsnov5jmPBGhaZ/aS+MPiFrVvGjnzIreaYPPK3up5I9Pwr1fSPHmveJNYtoPCXh+ZNGjfFxe3MRUOuOigitjQvhl4P0m8Wb+ylupxj95cSGXb9A2QK7Nljtc2sKrbwqPlSJQoP4CtVBqlKS6nn5lmsMXVulzLpfRL5IxfGkJm8M3C8kxkOfwrxvTtFS3uJpWud3mgnp617vqVv9q0y6hx1hIGO5xXgniLUbvTb2K3hXjfhtw96+n4YqSWGdKP2f1PlsU3zaP5dhNP0W1tBOs0yyedx5dep/CzSItN0l51Xa8x2qT1A7V5sdFuNV1yzlhnKbyMr0+te6WlulraRW6j5I4wPfIHFVxLiuSiqD3kPCw1uT89+TSHoFHHIoHQUvvXxNrxR39bHjvxltr8a8Dp5ZS+1jt4zmsa+urqw0qOTyXubjgELXffFeNrfyb6JS2FIOBz7V5k13qt7piz28flz+YQwI7Z61+m5VL2mFhGPQ8qqnCo/MuPpsmvrZna0Mu/IU9c16zonhHTrWxjF5H58hTkMM4NYvw00lpZV1K6BZUT5cj+Ou9YkktnBJ/Svms9zWTrfVYu3oddClfVnA+N/DDWelz6howeSSBd3lHqa820a7vl0y7luUkLJkpv5Y19DlgQ6fKwYbSxryPxRax6Nqk9rJjyM/KzDGQf/rmvRyHMZ1H7KW5hXoa8yOc2DWNBsY7iPDPNjaR9K9TsoktrGOKNfLSONVAHYgdRXEWECy3mmxxhdqzHp7Yrv35bfxncRjtivL4mqzc1T7HXhoy5XKKOD+ME3jSGC0/4RFpShb96YULMRjvjpXnlj8SvHHhy6WHxJZvLbjqrxFXP/AjX0NYWkt1K6xsYkx95ehPpWdqXhu18RWl1ZXtrFNFGDvYj5j9DXhUqU/Z3se5hMzo8ns6kUcQ/xH8Ljw//AG9psSzX8q7I7WNP3vmenqRmr3ww8PX2mW8+sawQ+ras3nSZP+qU9E/QcV5B4p0K++Gnjiz1K3ijmsg5a1VhlQCckN7ivoDwfren+IdLstXtt0kMvzSrnlX9CO1XOOq5nc3zPDrB4NSw3wy+J/odlpNjcwW7g7m3glSr/KDS6fp2oR3v2i7vAUxtCM2QB61majqbTXB+x+bEirgxE8j3PtTNY1ywsrSz04XInvr0YVQ2cKep+levSrQdP3eh8lVpVEnyLt93c3Yreyt2lu9vmyjlmHTHpVPw5cC58UCVYgish7fWsYTXUdt9nWY+W3LH39K0/B3Gtx8kgRn+tcrxqrTpQXc1lQcIynLsd8OgooHSivfPLCiiigAooooAKKKKACvOfEv/ACG7r2PFejV5z4l/5Dd19a8jN/4cfU7sD8TM7qe/b8K0LHVri0jaHmVGGPm5qgDy30oHCgfnXg0qzps9OdHnWo5mIyVABZywQfdANeS/FD4YXura1HqnhOMLcu4MyxnZs/2x7/416wwGdu75TznvVrRp1h1OJmG1SdmM449TVYZt1LS2OjDY2pgJqUPiZxPww1+/1zTrjTtWheDV9KfyLxCnXA4OfxFdWOntWxq82leG9I1HXJoo4HuJAXYKMysxC4zWRbo0hjjiUuWAxiunGYOFNqUHqzGFf2sJVLaN/iI3JGfoT6Cj7wLDhBwPU0sisqzKRtdARg+tNvLiKzhlv52Cpawl/wDZDds/XpXDGm6lT2YlP3DJvkbxB4y07w4vz2GkIupagD91nPMCn1IZTXopcR2pdTxO27356j8K4z4V2Mi+H5Nculxe61ObyUN1WNjlYz6beePeus2jeeTgE8elepPEKguU41Bt3Y5VC/jSBQpOKVc9/wAKRmxzyT7V58nKT5o9TeOgtA657+tIPvBejYzilbiocUviQRSEHU5wEb7x/ugd6+VvHUcfxC+Nj6fYx7Y/NWCR0HJVPlZia+kPHWo/2V4N1O+VsEW7qGHZiCB+teK/sq6V9r1bWfEFxHvZAI4nPXc+dx/MVpTk3sj6bI5vBYevj+y5V8z3jR9Mt9J0q20yxjRIreMBQowG9TV+J7V0XzYPnA5bFRpkHjO1eE/+vRzjAPFaUsQ6U3ofLVIOrL3mT/aLePiODn1Ips1zcSLjO1PQVGM/WjHua1rYyUl7qsCoxQicDjv196UDgiiiuKUm3dlpoWDZI+6VioHb1p9xP5g8qIbEX04zUbYPbmk5z0AFdixSULIhU9bgQMY/hxgijaMAYGB0HpR346Utcim22aqw0Dmndiv8JGG+neim+hz0Ofr7UWJfvLQ4T4weGJNY0VdS0hSmsaURPZyIMO2P4c14T408TTav4z0PX7W6miecRfaI1fG1t+Dn8q+syoZj8v3gST6e1fIfxM0AaF8WZtPt1PkT3iPEB0VSw/rmtoTdmfX8LzhXqSpzV7RbR9cxlWjjZfusgYU81DZrstIFbqsSrjvkDmpqwaVz5B7E2nf8fsX1rphXM6f/AMf0X1rphX0OUfAzzsf8aHUDpRQOlescYUUUUAZOpW+mPrtjcXDqL2PIgXPJ65/rWiRthK5xjoTWTquix3fiPTtXMxWS0BCpn7wOf8a2CPlK5+nfFAHlP7R9xpcfhnSY/EU00Gjy6hEt5cwXXkPAOfnB9qyNA074cpfWDWvxb1a4bzVaCB/EG7zDjhSM8jHauy+Luotb6fp+jWuk2Wralql0kFul6gMCdjI2QenpivPNJvpNG8LWPiS+8L+G7qSzv/s+qSQW6AqhJAaIbRyCVHakyuh7y8rCFmkA2hef649a8W0vTfGXxCe817TNa0jQtPt7ya2tbf8AskTSMY2Kl3fcMgkZ24r2pm2ptRQzFfk3dCf8K+ZbG88F6nrGuQ3Hj6bwRqMd5NHe2EMzNFIAx/eJu6Z6nGOtAj1z4R3baouo2utafph1zQrr7LPdWkIWOQlQwZcdOCM+9egpjcCByRzXH/Ca08IWXhkW/g6/jv7NXzNcCQyNJIe7MeSa7FSN/oSOlMQ+iiigAooooAKDRRQA2TOOM0U6igAooooAKKKKACiiigAopD19K5n4jeJ38LaLDdQWZvbq6u4rO3h37N0krbVyewyaVwOnorxrxV8SPF1r4g1M6PpllNpHhmKJtd3Sjc7ugYrG3YjkHr0r1+znW4tIbhcgSIr4z0yM/wBaY2jP1PVILTXdL02SLfLfeaI2/u7FBP8AOtMqcgdgQRVG/GmnWNPNyF+24k+yHuOBvx+GKvE+nHYE+tAh1IelKOlI3SplrFgtzlLk/vpPaWokkaGXzVP1FTXZP2htq8ebzS+XZt/EV+lfPUqU3Wk1JKx6zs4KMlddQv4lmtTOQxhcbX29QT0P51la5odj4q8M3PhvVH8zemwN2U4+Rh9K2I5IYB5auzo3BB6Cidfs8Ykt41I9RXpx529Dng3RlzwumtvI4j4K+GvEXg/QLnRfEl5bz2qzlbQAnMKdgSfz/Gu3u5ZokEI3lG6SnHI9PrXPfEfw/ceMvCs1hYapcaZqGPMBjYqJGHQMfwqH4XzeKZPDCW/ja1SO8hcx+arbt4HRj6E1WkoclJnXUTr3xLkufrH9f6Z0EMLTOqRHC/xNWF8Q7SO68I61asfMhFucZ/CujuvtFrEIUj8oP/EF38eteefHjW10T4Y6gYpl868XyI+xz1/pXm4mmqUVda9zbLXOtiafstbyX56ng/7PnhpfEfju38+H/RrBDNI3bdzgfmBX1qoZ5Y4toQup2n0FeN/ss6KLPwleatKuHvpPlJHVRg17GXIkR92Sorhpt81pbHu8VYyVfHzhF35Fb52CQbBt/iU81adIpZzcyfdWMY+tR6iuNk0YyJMA066Qw2oh+8R8zfSvYw9NQc+ZXXQ+SqPnSb3K0anBOed2SPavMfG2im01lppLXz4W+ZWx3Nemq24g4IB6mnSwxTIFnjR1HQMMivPy7H1cDNyS9V+R08qaSfQ4v4faHIrf2leJs7Roe1dsSGdn7+lIFCqAoAUdAO1LWWNxUsZWdefyXU1jG2wgoOaWiuOVlDlQ+tzN8QaYmraVJa8LIR8pNcFa+EdXkvTYm3WKH/npnrXp30xu9KB1WPk7Tk+1elg8zxGGoyjTWpFSnGTuVtLs4NPsYrOFNqx/ePqaslWZ9qU+1WOSKdRzKOVp8bJbwhVO65PXPatI4VztXrPV/gY+2tpEjuY4wscMf8HLH3riPipoP9raWlyn+sjOHx6Dmu0VgS25huJ+b60PGrho5EV0YfMMdazpYx4fHKoloaKDdPlb1PLPCNurXSMnKRg8+5Fdd0Vc9ScGhtCttJd5rYtsnb7nZaQ/eyx+XpU5tjPrFZ1Y7G1BShFRRr+HbmW1DQmAyWxP38dDWlbQRwtPJauG83qtZnh66uVZrJY8wkbiWHX6VoxxW0kzSWs5jP3TGDg5r18E70Y3W55dePNUcuxz3iXwraeIPCV7ouoWwkmk3skpHKOfu4r508Japq/wv8W3Ok67butlO2JVJ4xnh1/DFfVySX0UcpuXDMgPl8cY9683+KHhKz8dwodWAtryJSsFxGmNg9PpntXNjqcIK7R7uR5jyVJUK2sJb+XoS+IdZsYfBWoaxa3MUlutuWikVvmO4YCmvLv2cLGS61TU/EUxnZkTyoXmfcFMnJx9MVxXjLw94l8G2i2GoX5a0uXOyJG+STHIyvbHavbPgto40nwFZiRNrXDmZvfJyM/nXlKLgtPtHv18NSweCbi+bm0T9NTtQAEwCWx1Y9zWx4P51tP+uZ/lWNxsHdsHmtnwb/yHE/65mssFH99T8n+p8tXk5UZc3VHejoKKB0or7M8EKKKKACiiigAooooAK858Sf8AIbuvrXo1ebeICW1q668ORXj5w/cj6ndgfiZR/iP4UtIOgPtS18+7Hrtuwq7fMjZhxu5rb1fTopmtJrVflchWI7e9YjAY2FuMZzXR+GJpJLQyTRtsiPyrnANeplKjUqNTWxyYqU4+/wBUcN+0lYy33wzuGhmKCwlSY4P3sEcVc+HupfatI0W+6CW1Tdn1IrA+PHihbH4Z39u9kZXv38kMDwhBzmmfCGVpvhxo8hbcYU2Z9doGKeLqU/axlHa530aDWWKy05n+SO81+3aPV94x8+GX0zXF+LVOq3mmeE4WKxXx+0agw6pbKSV/ORQPxr0O8jj1PSIroypGYBulZjwFHXNee+CmOqPqXiqVSjarKVtEb+G1XjH03qTVYiioTVeOx5dOfM/ZnfaQ2+13hAihsBR0A9KuH7xPrVHR8/YTn+9V7ua8yUudts6rW0CmtkjcvBU/nTqb3pKTi/dBK5NmG42rJ+7kA+9S/ZZP+WUit9TULKH4ajZjoxFdscRRatOLOf2cr7mP488J3PizwtdaD9rW2WdlLuD0wc1T+GPgGx8C6I+lw33nb3Ls+eprjf2m9a1LRfBVpJpmoXFnNJcEM8LlWIGOK6P4Mi6l+HOl3F/cS3U8u52klbcxyeOa2jiaMV8LPUnhMVHAKfOuSbtbzX/DHYOQs4UMWWpD7dKaQuMgDNKOgrz6klKV0jz4cziuboLRRRWd2VyoSloopDaCiijblTTSXUaYUUjMvGTgetHzf8BpuMl0E7C0ijLD0yM01xuwFYjHf1pQ3zbRx6GhK5KlZMN2APmwmSc+wr5f8QXC+M/2hES2Je2juQhYdNq/MD+Yr1r46eOrbwn4aaxtZD/al0CsKq3zR57n2rlP2avB08FlJ4q1VD592StqGHOzru+uc1rBJbn1GUxeAw0sbLTmTil1fn6Husg/eMw6HgUw9KXO5Qc8jr7+9JWO+p8vHUn07/j9i+tdMK5ix/4/Y/rXT+le/lD91nn474kOoHSkFLXrnGFFFFAHP6zY6lN4s0q7t5StpCD56+vWtzHzHPQAVh6vqWo2/izTNPghDWU4PnPj7p5x/IVu8kKTgHvQB5J8c/EPg6NLTw5fHUZtbjnW8s49KQm5t5BysoJBVcZ6N1rgPhNZaLrniS20fxP4r8TzTwXJurbSNVRUjmbB+clUAY89Aa3vB3jTw54T8feMp9fh1L+1Lm8RRcLYPIWjXcAAwHQDFQfFb4g+FfFkOiLottqtzrNtqKSWjjTpEaLsTuI44JoKue3eJ9Qu9L0Oe7stNl1O5hTMdrAwV3+hbivF/CXiDWNV0mW81L4LahfTtdTMZEeBCRv6HcQSR0Pqele8zMY0eRI98ip8ozguew/OvmuaTUNXvbbVNW+IGtabDdavPaXUVremGKyYSERoR2JGee+KVhHr3whtNft7DUbrXNHg0NLu6D2mnRkEwRhcYYgkZJ54ruYgB93I56GvNPgDNIul63pMmvXWvtp1/wCV/aU8pkE4K7gVbvjOPqK9MQgnvnOAT3piH0UUUAFFFFABRRRQAUUjNiigBaKKKACiiigAooooATvz17VwPxJns9a0DVNKv/DmuXotnieMWUX71nJO2SLBGShGT0rvBg8g/L6VxHxqvNXsvBMk+k30liPPjW8u02hre2LfvXXPcLkj6VI0eX2Wn6bF4aXw2PAvxAa2lvUuL2V7T574DOVkbfkLzz1r6FtVVbaJI49iBFAU9VGOleJabo/hOUWM1v8AFnWbhOJIlM8f7wep+XvXt8OPKTDFhtGCe/vTQ5GbqWlQXmv6VqkkrLLYeb5aD+LeoB/lWiVAAHU5yPrWRq9he3HifRL2CYpbWvn/AGhf725QF/UVsf7XfkCmSP7U1+lO7UyT7v4VE9Isa3OWuGIeUd/MyKU21weWiU/Si5H75/8AeNNV5O0zCvmL0XUl7U9ZKTirC+TcFSph2j1NTW6TwptnZDF6A5NQtLNjHnEg0w9fmkY10fWKFL4bkezmyWO3SKF5rJGIJyQWLY/Osfxro0vizw3c6bbahNp10yjEsbFdpHTOPetEM1udyyMv+z61KJ4HKyXSpGB0kwev4V20cbRmtI2M1GcJKrJttfd81qeCaf4/+IHwvvP7F8ZafNqumJ8ovBkkp7H1rmfjp460/wAdT6LaaFvNuzBzGRhhJnG0j6GvpjWJ4pNJulvNPGoQlTsh2gtJ9M9K+LtM1SLQvG660+n/ALi2vGcWjj5lGSOR7VyYyUZQtGV/0P0DhtUMbKeJjRUKsV02badrLofXvgPRYtB8N6TpDIVMMIWTHQPjmtu4j8u4dTwvYnvWT4Z1ix8R+HrfVtNkDQTqGJB5Vu4Poa3gv2yKNpflSPv61FGmq1H2MfiPiMY50sRKtU+K7UhLPJiJl+4Pu565qETS/aHWRSWkAX6CluZxI6iLiNOnvVhW3Ibtl+fG1V9a9KlVjOmqfVHI1aTm9mQ35WLyo1X5R95uwqKOMT3BVW+VRnPalSfaH85dyN95O4qdYzDabUwruePpXNKkq1R1IbIuEnSioy3K4+8dudg4GfWl6DJ4HvUgtp1YLuU5/SmSxSRP87q/tXnYjC1fae1S0OmFVMSg42nrntRTW7MDyDmuWCgpamm6HpEPs7zfMJEGcEVJaLJ5xLx7fNQbM062kaS4ZG4BXpVdZZI597FnZDjHoK92nGEeWUF6nDLmu0SLJFCy7ATIGw5HSnTWzG6KgqFkGS2efwp0sMX2tZHYJAw3H60RmO8hktwzJIh+RvUV0OEdac/tbEpWIZzHuKxqMRjBY96b1IZTjPpTraIyyBZOIYuX9zTNyySNIo2pnCr7V4+JoTUeaR1Ql0M/XWItkQHhm5NZLIwOzoMcbuprV17/AFMX+9XGTeK9Ht/FDeHZpHtL0qGhebiOQnsDXnqEZRujtpU5Tl7p3ug3CS2XlSxmNlPD4pbTS3tdUeZn8yJvmVlPIP0qrb3Ftb6E0QbErnlfRvXNSeHZLtkkaSTdGg5r6SlXTdOlE8qpCpHnLVjdTyfa/MkHlIT98dapS65HNat51mgQKcsRwoHf9K0LO9iu4GmNsAMkEDpgcZrxP9obxro0Oky+HfD1y51eZxHIIv7p7fnVYiXJTaWnqb5fgquLrxp0+m5594w1Gb4jfE6DT9M3PZowRAvIeMH5n9hivojRtMkNrDp9jGvk2saoHJ+XAGOtee/BXwO3h/To9RuoSmr3qDaAM+TGf4f517bZWaWcEVhC+0AFpfcmvPwmEdad/X0PZzzHUYNYfDu8Y/mco3DMvGQccVr+Df8AkOR/9cz/ACqhqexr6d4YmSLdhSe5xWh4M/5Dif8AXM1yYeHJiIrz/U8eUubDNneUUUV9aeOFFFFABRRRQAUUUUAFef8AiiHGqzOmMEnNegVxmtKrahOrdSTivOzKHPBHXhHaTOcOPl29MUVJPEYmANR18xL4rHsJ3RZ02ykvphGqnYD8zHpXQxSwfal02FuVTcQvesS21Se3sHtYI1BP8VO0GeGDUjJOefLOW9/SvYwtWlCbt2OGrCq+d+n5Hmn7RNup8D3u2MqkNxkDPc4FM+AUvmfDq3jycJcSKB9McVp/G9UvvAGrspO3h8/8CFc5+zW32nwfPah9u27PJ/hyetcErT0XVn1NBXynXpJ/kjsfHF3dNocXh7T5mW612T7KMHlIj99/bBAH410UxtAlpZ2lsIYreIQKAMAADJx+OTXL6BMuteKtS8TKn+j2obT9MB6HtMw/4GtdEw2gJncOufeta9f2dP6vLdnzNCnduZtaKc2Gf9qr38Rqjo//AB4n/eq9/Ea40rI2Ciik70BqHrSjqQOcDn2oH5VWvry3sbeS8upBDDChedj3x0/pTSuH8RWR4T+1lqSStpGiRsWlYtIU9mGB+or2H4eWbWPgXR7V12utqhK+hKivnrR1ufih8bFvjGxs45t4PaONDlR+Jr6hRViUQqPucVb2Poc7k8Pg8Pgusfefz1/USMEg0+k3YNLWbPnVrquoUUUUDCiiigApTkDNJRzRaP2gYkLRqCJVZiTxgVKIN4ZoXBI/hNRgenWgAxuGhbDDrXbQxPN7tVaGMqcmRo+4dNrD7wP8P1rj/if4/wBN8E6YWZhJqUik28AwT/vN6D3rqPFM13J4evr3QzDPqUEJKR54VwOc++K+c/h58PNe8fa9J4i8aGaK1MpEhf70zKfugdlpV8Pye9HZnsZNQw1S9XFu0Y7rrL/gEXw68H618S/E0nirxM7/ANnLJvYtwZOeFQdx7+1fTFnDDbWyQW0KRwrGERF6IPao7G1t7CyjsNPhSOOFQsKAYAHvVgqFG0dq5JS92xOZZnVx9RKS5Yx+FLZIXjaFH8IwD6ig9KYc4GOpIFPlVo32MeorSNL92ebeClyElmcXcbe9dRXK2gInjz/erqh1r2Mo+FnBjviQopaQUteycQUUUUAYeq6zBaeItP0loCz3hJD4+7gH/CtoDI+Yc9cVmX50r+27NbkL9tOfIz16GtOP19TQBWm02xml8ySxtWcnJZolJP6Ukem2MbCRNPtEcdCsSgj8cVcozQBGUYKFU4AHGeawtU8GeHNS0670+80i2kgvXElyAu0u4zh+P4uTz710GaM0AZXhnw7pPhvSotK0ezS2tIzkKvc+571qKG3c4xjpTqKACiiigAooooAKKKD0oAQgemaKRyB1JH0ooAdRRRQAUUUUAFFFFAAQK87/AGg7X7T4AO6KS4iivYJJbVOTcor5MWO+7p+NeiVxXxo0PUtd8EyW+jXMNrqNvNHdW880xjSJo23bmI7DGcUAea6ZrHw5kWzZ/hFe2crOqlW0d2MR7Zwv6175Bt8pNq7V2jAxjAxXjHh3xX8UL6ztHhvPBGoxiVbd7iHU+JpO4GE+9weK9ni3+WvmAB8DdjpnvQNmLrNxqCeJ9EtbdT9in883TdhtUFPzOa2hk/eHIOeKytU1VbXxDpOktFuN+JiH/u+WoP65rV55IGDQIf2pr/cp3amv9w1E/hYLc5e5/wCPiX61EpO0hR+LVLc/8fEv1qlqV1HZ2U15Ox8qGMuxXngV8hVjeoz2qVnyx6vYsZwMnacA5waxfGF/f6d4Z1K+0uHzLuC3Zo1cZy2K85b4/eE1mIFpqDxA4z5OD/Oug0P4y+BNWlEU97JaNJwy3UYVCPrmnGJ60snzHDr2kqLa/rsZPwD+IWoeK11DTtclha+t/nQY5K5x/M16oqMkpIZh3r5Z0O9j8A/G5sXCSabNN5YmUDa0T/Nwe5yRX1PEyyBCjhhIu8HPY0TujfP8LSoYlVqEbQqLbt3FZtreZ/Ee9eK/Hb4Zyao48S+H7cG/Vh9rtolwX7Aj36V7QwDL83rz7VZWeG1cvDmSR8fLjgfjW2Gpc97vTqeZg8fWwFVVMM/eW/8AWp5f8CPAupeB9AudR8R6msEV0BILRn2xwc/ebPUnpXpgvbecRywSK1geV2jhs/0rwP8AaaXxle6xaWlvNc3Gj3beXFa2wPmNJ/tY5x0r0/4OaB4i0nwDbWviiaMyxcxovJVOyt74r0qUlJ8mHVl3OjNsO501jsRVjzVOiS/Ky22Oxit4vMMw4txztpj3BMyzRcwoeBQ1wHlRmXZCeNtDW4km/wBHYeX/ABDPFWv3jvhPn/Wp4aWlmSRJHcT/AGqPCj+IdjVa4Yyy/vVdMHg1LczIFNvF+7x1PQUouJlAEiK6460qlSPLyc/I+vmC5k72uRfNn5Zyfx5pNoU7uretOm8l3Hkoysc7jjimj7qZ4L9AeteTV/dfb5jrTi1qLu7kc+lOjSB+WkZT6U0cN2z70jsm7LAbv0qcPN30VwqKPclcW8J8wTMzeuakuJGhIkUZWcAbvSqwUH7sLN+FWrWOR7Z7eYbSOYy1exQqVZppx22OSpG1mhiBbi3Nq2GZehPrTYIrhpQQyoYuD70RiGCMsCzTg/dHWpJ1+0W4mt2IYf6xe9XGKvz1JXl2By0CY/aoWktWwAcOPU1WJz04IGCDTUbbiSE7WHVB3qwzW918z/uZccjtXJUti4twdn2NY/ujJ1/5Yo81yPi/w1pHibTfserQAGL5orlP9ZET0I7113iFPLWMbww+teafFTxpc+DbS1ms9O+3TztsDn7uPQ15MqShKy+LqenhKc60lGk7SexU8D6tqWi+JG8FeKJGlkVC+n3ZP+vTsD716dZ6gtnpbwhNtxKSTj0NfMWv/Eu713V9Kn1Cyitbuwug6Oh+ZkxyuMdOTX0Hour6dr2nrqGmzLPBIoGf4k+o7Vs5zoLmO7NcC48lSotXo7bGl4s1b/hFfhjqOrSZEqwPtBPVj0rwL4F+G28QeJJvEmsAyRQzZQMM73POT+Brqv2mNVu4/Bun6c1wwiluAXHqo4Fd98ENFs9C+GenXVwUeWdDMQDnPJA/GvTc1ipqTDCy/s/LZ1lvVdl36/5Hb29vbWUrX23ZvHyRgVLErqnmSMTNIdwz1A7VHEVuwuoXRaOOPlEIpbS4e4WS+ZGJJKxDH5V60bRj7p8aovkSe9ih4ml2pHaooVFO4tjvTfBn/IcTnOYzUb6lG9vPbXtufMDfLkd6k8Gf8hmP5Qp2HpXjYhL67TSPSj/urO9ooHSivfPJCiiigAooooAKKKKACuN1oH+1bgKQcc5PauyriPEbEX84AALOFz9a8/MKjpwUjpw27KF15MythvnSs7qvoa6D7Hb+UI1XBI+971jXMTb2XjKHmvmanOnHTdHp05kPfC5PrmkGwDgHA5OKls4RcXyRs5RWFSanamwna33ZQruLegpxpSjT9v8AI0VRRm79TnPHdq114L1a1Rcgwbh+BzXkHwW1ibT/AAdrsMIJvLqSK0tFHUtMxXcPdeDXut7CbmymtdxAnUx5I65GB+tea+A/Den+HPFzWUkgmi0/eA45U3D8OM/7BAI+tdOEpWv5anoxxPLgZUOr/wCB+h6NpOnR6PpVppMGDHapgt6ytzIfxbJqwOBjtTnyzEt1GOnQ+9JXJV9+fMcEI2at00/zNrR/+PE/71Xv4jVHR/8AjxP+9V7+I0yHuFNBOTwB706mMQpHzdWAIotcmWqstxRuyR144z0rwD9oHx82qaiPBnh1nuEYgXjxNnfJ2QY7dD+Fdj8ffiB/wi+inSdNlH9q3PAKjPlJ3Y+h6YrnP2dvh35MS+MNbhLXLsfs8b8tzz5jA9D1rSGh9FlWGp4XD/2nXW2kV3Z2vwX8Dr4N8MK0yKdVvAJLg45X/Zz6Cu9+VdzE8tyPwpFyHzzk9TTki3TCFeRndn2p04+2q8i2PCxmIlWm6k3dv+vuHRxD7OZ3OM9BUaZ2DPWpbs7phEp+RfSmHrW2LcYP2S6HNSTCiijFchqFFFFABSDOTzxS0h6fWgUm7WQowQTuwK8y+NXxIh8I6ebCxO7V7ldqANxEPVq7Pxlr0Hhfw1d61cAN9nj3xp/efHyivnr4TeGb74keN7rxNrzGeyE291c439wg9h/StILU93Jsvoyc8XiH7kFp5vsd7+zbb+LVjv8AWNenmbT9RIcJOcyGTPLD8MV7JcRrDdOFA2yAEEd8VBDDDHEsUaBERf3e3+H2x6U9QQq7mLHb0P8ACe+K6liU6LgeLja31mtzpW9BV4yBwD1o6nb696BSqrynbGuT3PYVxUafPaBnOfKx0CiSYADKJyT7ikkYSTmVuR0GalkK28fkw8u33j2quAVG3tXfirUIexXUypq8rslg4mT13V1K9BXLW/M8f+9XUr0rrya6TRzY74kKOtLSUA17Zwi0UmRSF1HXj60AZGqaPa3XiHT9Vln2TWoIjTP3s5/xrXQkjnr0NYOsaXe3ninS9QhlVbW2B81S2C3Xt+Nb6j+LuaAFooooAKKKKACiiigAooooAKKKKACiiigAooooARG3ClpsQwtOoAKKKKACiiigArgfjra6hc+CVazt5bu3gvIZr+3iOGktVbMoHf7oPFdyxYkBSQeoJ6GvKPFN94w8afEC98J+F9dOg6VpcMct7exofOld84RD2xt5+tAzy5Ne8J6r4f17wx4W067kvL68ik0KG3hkQwShTiRi2ANucH1zX1JpiTR6fbxztmVYkD/7wUZ/WvFtV0vxd8LPL8UW3ii88Q6T5ypqVvqPzSBCeXVuMYx6d69utpBNBHMo4dAw/EZoBlDUptNXW9Nt7lAbyUS/ZWPUYA3fpir7ZJA9GGaztS0+0uNb03UZpCLmzEvkKDy25QG+vArRXnPHBA4NAiSmv9w07tTX+4fpUT+FgtzmLn/j5l+tUL2ziureS1uo/OgdSrIT1B+lXrn/AI+ZfrUYGDnv618hVlaq1c9yi2krHCJ8JPAGxgNBiUN97DNz9ea5vxF8BPDV5A7aLcTadP8AwrwY/wBcmvX/AF96O1K8k7M9GjmuNw0uanUa/rzPjbx34H8T+EJF/ti3ka2J/dXPLIPQjHP5163+z18QrnUUPhbXJ41eBFa2uZG+aQZ6enavaJrS3uLZ7e8jS4glBVkYZBB7V4V8TvgvLYs+u+CXaIxHf9ljO0IOo2ehqnLmV0j6X+3KWc0fquNtGX2ZdL/iz3ktl3LDttYD+IetLFuk+WGMA9D7Cvn/AOGPxmutNuE0XxtDcCRfkW4PEidvnB5x717xYXkF3brfaXfRSQyAHzI23A5+nStI8iV5bHyuZ5XVwc3Cpouklsy88NtAoWVknkwSiFcsWx2Pavlz4m/FTxddeOUV0k0yDSbn/jzU8zqp7+ucV9OD5T8rZJ65Oa5TXPDHgTT9Sk8deI4bYTRjYzyYZEC9Dj+9XbTruuvZRfLEWSY3C4KpJ4unz/y/159TovDdwNa0e0voIniikjVpFkGGBIycVfklVIvs1iMgHlj3rgPBHxW0bxp4nutB0uOWCCBN8UzHaZFGBgV3KK6E7htOc4B4qalaFB2pnLiMNUpTtUXK+xMJUKrHLCDj7xpjLZhCEkctSZ689etIfvCsHi9+aKZk4yitBBgIAxwuea57XPFtnpXibS/D8kTTXeobyhH8CjHP61vpuafbwRnoeleaCM6h+0XMJFIhsdNUwuR8u51O4D8hXMrVJar7juwlOnNvn6RbPTxnbg7Se1OhmaPINuG+tMwOuBmlJNFOo6b0OSUIslN1L/CoSonaWTBMhJU5x60Ud81s8bVunfYPZxsTttvAJUxDOvH1qCN5oJywBVv4/RqaVUtu/i9ac7ySFfMJO37pPauh4mNVc0laXdGSoakrqk/7yDCN1INQMvXzQN3tS7RnPf1o2gnkVjiK1Kr71mpF06b+0Z+ur+7jYAfjWHcQwXEeLiMSohyqugODW5r4/wBHiH+1WSmz7RHuyAXAPsK41zyktdWdCbh78d1sYHizwlofiPTnsbyzhDuvySRIFZW7c14lot5rHwr8atZ34kksZWxOM/LKv99fp1r6qvNNsbOxuMKZUkAZGHODXB/EnwLB4o8ORRXnlx3RG61mA6EdFzXozw9Smvf19D0srzp8k8PX1hL7zz39oea31Twdo+qWUiz20ky4df4QfWvQPg3cWs3gXRZLqV5I0hOPTO414D4g0HxtoekSaXqFtcPpkEhk+/mMY74r1n9n29Nx8PPse4M9lMYyB0wef61inKkmtrHp5hhV/Z1OzulL9Gexpqf2/UjaxQ/6OFwBTtXuZbGOBbWM7YzlgKismtNN05blZFmuJB0PVaisNXKyPHeIJFkPVucCvUWJhGnGPNds+Hav06Ddels7uKO9gIErnDr+FS+Df+Q3H/1zP8qravaWMKCe0kyXbBQdAKseDf8AkNp/1zNcE7/X6ep0y0w7R3tFA6UV9MeQFFFFABRRRQAUUUUAFcP4k/5CMn/XVf513FcP4i51SRe5kUj8DXk5039W07r8zpw3UnJwob0FUbmNV1Exn+Nc1dP3SGOBiqBmWa9Nw/CKu1T615WJmuanHs/y3R1Ur/EZ8weCVXXghsj6Vs6pCupaQLqIbnQYcDqR6VSuBHKmwMPOxwD0xS6PfNp8/lyMPs/8Z9DW9CpTSdKT0lsa1YuUE09jB17Uk0jRLvVpSCsCYgT+87fIo/AkGsjUvDVxpXwv0q+iDS6lbXa6jqR7szkGUfkKu+L7e11fx9a6JbhW0vTE/tHUV/hDtlFT89pxXT6VqFugmstWMYguPvs/3SG42n61vCKwt8PU1k+vQl1Ze2VaO0enroZkE0dzbRXEX3JVEi/RuQPwp1Wb3Sl0rENvk2ucxMTnAPYe1Vq8ivTdBum9WzrpvnjJrS2q9Da0f/jxP+9V7+I1R0f/AI8j/vVe/iNTsiLhVLXNQh0nSLzVLoqsdvCznP8AEACQKutxXlP7T+sHTvh9FZoxWS8mKnB6quCRThrqdeAw31nFU6P8zPMfh7pVz8Tfibc61qwZtPhYyzdwUH3E/KvqGKNFjW3jAiUIAMDA2DoK85/Zy0OLSvhvb3TRqJryRpGYDkjPy5+gNekHMjhNyqPetF72iO7P8T7TFSox+GneK+XUazseFHzN0q0v+i2xbGZm+UD2NKBBbAszCWQ/pUDO8j+Y5Oe1dlNRw1J31kz5x3qjVBCc8setLR3J9etFebr8UtzqirKwUbqQjIPOPSpYWjlh8uVRHJ2I71vQoOq9HYiU7dCOinPDPEOU3D1qLzFH3tyn6U6mHnDpcammrj6b1J9qCy4G9sem3vTdwAcndv6hdvaslTqNXsNTVm0eG/tY6xJHpmlaNE5/fM0zAfxbcED9a9J+EWixaD8P9PsoVAklUTytjnJGcfrXkP7VcE//AAlmh3EcbvG8eBtjJCHivfdC2HQ7Lcuw/ZosBVxzsFaPRanv49xhlWHpReknf8i9RSAMBhs570vPYZrB+7I8HltsIelIBIvzQy7c/eFOOMfN+VKiM2PlIHYj+tWnKMrpCdrajFCjlSffNO61J5QBHmSgntsGasRRrj5YGk/DFEpNq1R+9/XYh1IrYhtI3a4j2jgGul/i/CsqxZPtIi8vy2A5WtUZ4/WvoMpilSbPPxc+ZpjhUcrooZnB2ryTTx0pQoOGxzXprXU5TE0rxRoWrai1lY3pkuUzlfKYdOvJGKZeeKdBsdXGk3F75d1IQFXy3OSffGK38D0FJtXJO0ZPU4pgcprGs3Fr460jSY7gmG6jLOuOvX/CuqXr0yAODWVqOmWk+u2OoSS7Li3yI0z94EHt+NaecKWXPH60ASUVXubiGCFZZriOBWIAaVgBk9BzVNtc0mPVI9Lm1SyjvpB8lq06+ax9kzk0AalFRpJkjd3J245BqSgAooooAKKKKACiiigAooooAbIWA+UUU6igAooooAKKKKACiiigCNVbOTj1x6V5dq/w/wDG0PjXVde8J+NIdKh1NIxLBLYLMAVJ5GTx1r1SigDxzxF8PPid4i0ibRtY+IVpNp9wQtxGulorOnfDZyK9fs4vItYoQciNFTPrgYqSloAxdX0u5uvEmjanFNsisfO81M/f3qAP5VrBc+4DZFY+stqY8UaItqD9ibz/ALWf+Ajb+ua2B98BcgAGgCSmv9w/SndqY/3TUS1ixrc5e6OJpG65PAHWohukiaVfur19afckpeGQc/N0qaCSEytEowJB+teBTw9KpUlz79D1HLliiuD8oJ9M0bhmlWGUNtxu2kin2kQcSRzLtY/drGOCryq++tCniElqRMyqdpyD7dKVGJwc5/l/9enWbFbl0kT5CMAmhYpBI0ca5xzVPBVeTREutFvlS+ZwfxG+GOg+MYXuDGLTVccXaDG72YdxXi02j/Ez4WX3nWJmuLMH70OZose69BX1QtpOR87KtRXsdvs8qNfMB4JYApURwsoRvUPcwPEVehH6tJKpS7S1t6ep4Fof7QRUCPWtF2zDq8XPP+7jiqPxD+Meg+IvDt3pCaCzfalILSPhVbs+PWvaNW8EeEdTfffaPaPJ3YAqD9MUzTfh/wCENKlWaz0G3B9XG4frWXPFu0WehTzHKYzVT2ElJbe9ZfkfJPgzXJvDfiqw1iMkCBxvQcAr0x/WvtazuI7q0guISWjliDgk9c18y/Gzwelp8VIbe2aO3s9ZZccYWMgAcflX0X4R0S48N+GdP0u4vPti28QUS9yPeq9jKdJyZ2cVYrDYqjhsTtOXQ1ANopGYZU06DyncrIxCN0NE0bQvmQFl/hp08LUlGLW3U+M9pzXUt9RZ4WijD7dxc4G05NYmv6joeheIdNspokTUNQz5cmOTjHBP410NsPIh86Z+Odg965jxr4Ot/FkukXrTNFLZXCXO8H5gAQSP0r0/qtOEf3WrMcLVjzJ4h2Wx0PO0sVYD3FNVstja31xxUt/IJWjtoidoAGfWi6ZIlS3Xkjqa5J4SyuOE7sYeD6/SikX5eF5FLXlSi+Zo6UHHelzng9KSimroAo96KRvummCM/X/9RF9c1T06zOoXDxK4Vihxu4q3r/8AqI6fY6cv2OHULWcmVT8y11YSl7SovImrWlTjp1LumH7HYpa3TCRclGB5Of8ACkvrfdJZRNGHtF+Zufut2H0zUl1Fb6gI5w4Vom3Oq9TSQXErai9rDHmELlge1fSNRukzy18V2cZ8ULWO88O65YpHlDaMVUNkliO1eR/sy3ZVtY07+BT5oUeowvWvoOe50OTz/NtWLujJnPHFfPfwkvdMn+L2vS6NbPbadLERHGe2GAP6g14OKw8f3j5rn1uVVJzwleFT7Kv+SPaFUK2Sp3H8hQeh/ipWLCNpMN5ZbaDSFdjAEMp7Z715s6cpL3VayR5d4CKOMDcSe1bXg3nWVPohrH+YSgbH3dyB2rX8E/8AIYGM52nrXXhYyeIpyZliJL2Tsd8OlFA6UV9aeGFFFFABRRRQAUUUUAFcTrQ3eIAvpuJz+ldtXD6/J5OtvPtL7c8CvIzpTlhrQ7r8Hc6cN1G6k7CFY04aQ7KrWsKzyiE8QoOvcmlLNc3CzsNoxwvvU+kD/Rc/xbjmvA9n7fExUnvd/dr+J1/DTuOe0iki2qh3nncOtY1+9rZWdxqF44S2tVLzHsVHf88VrT3TiRLe1YCQbiznoB3Fcb42VdUvtJ8HRudl9IbvUiP4bVDtZfxJU1vQo0cRX5Yv3Y/mJSaiR+Bbe4XQn1XUlCX+sym6ulPUD7qp9MKDV/XrFdT0O7sXJUvG21weVcjg/ga0tQTZcPlR84AXHRQOB+gpsQAuFHVWIBqa1epVqc891p8juo8saXMzx74O+M/EF74nm8L67fNdJbo6RMw5BU4FevH+H36V8/acP7O+P5jg4Bu9rD2Y5r6Cb7xbsBgVFa8vfZ7GcYeNGrSnBaNGzo//AB4/8Cq6xYMAvUkCqOijFgB/tVfPEit2DA06S5qiieJV0YHer7Gxmvnz9rW7aTUdE01eRgnHuwxX0RdDEwk7OMCvmT9oFjf/ABf0rTc7jGYQR9WxW9an7Obie7wxD2mOUv5U3+B754GsxY+ENItB8vl2kZIHqVFbDhWcfLmo7SMQ20EPTy4UX8hUh+8KwvZ3PDq1HVm597v7xVCKchaUnPJooqZTlIlNRQUUUUr6D8wyR0ANIAAx757ntS0U4ylDYNOo6OSWMACUsPQ1leMvEk3h/QZNWFilykLr54/uxfxN+ArSNQ31nBqWnXWm3ahre7haGUf7LDBrsoY2pGooyW5hUopRbLcd7byxwzRW6NFJCsoIPQMAR/Ole6my2Ei5XaeOlcd8KryeTw3Lo98x+26LM1tcg9WUktH/AOOba6tcNnjmta+KqQm1FEU6cVDmZVutOsbxU+228NyU+60iA7fpVok7SpwFAAUBcYqSCGR+Av4mlSFd5QbpJO3oK86op35pm0qiirSei2Iiw6s34mnxBWP31x9a0bbTYyoef5m7gdKsvawbNnkgLVU6NRwczJ4lbIoxWqZXo27v2p1vG1zuA/dxKcAj+KizDKjBTlAxFOtpTaoY2hYxjow71pKV6Kbva/S/4+RnOTexbhtYYwBGgHv1qbhRjP5cVWhvraQhVlCn+6atBty9iK7aH1aC/c2T+T/I5pXKTYXU42Xqw5OetaoHFZBxJq8e05CDmtcV1ZTzPnv3ZFbZAOhpw6UgpR0r147GXQKKKKYGBq+kXV14q03VI5dsVqpDoWxuzn/Gtsjag+faBwCawdak1VfGGlJbKTYsrfaD6Hn/AOtW8PkUKecAdaAPOvjjZ6hNZ6Lex2F9qWn2WoRT31tZAtM6LnlVHWvNT4X1u+sD4lu/Dt6ni3xBqytYTtGd+lwqAMO3VMqp4/2q9C+KdrouieGZX1jX9Wh+23ymA2pBmLnOI0HTB9/SuC0L7MfENgGh+IazNIFX7QkOz1y2G6YoA+ioRglVACgY49akqNfmcNgcDn1FSUAFFFFABRRRQAUUUUAFFFFABRRRQAgORSimQZ2U8UAFFFFABRRRQAUUUUAFFFFAGNq2rSWfiTR9LWAvHqHnb5P7mxQR+ea1QzMF+X+LB/xqhqN9Ywa1p2n3CZu7sSm2bbkLsUFue3BFaHUdxnj8aAHU1ulL2pG6VHca3OWuCftL/wDXSmSRyQtHMy4weMU65IFxJkgfOTz6CiGeVQVGJU/2q+epSoqfNV+R63JKUFyk1y0iFbiCTYH+8Khe4m81ZJNm31xUsUi3CSQkhDjjIpgtFKGP7SpA6hhiuyp7WpLmovQxtTT/AHgt88sPO0FDgrTrp5FRJoWI3Lg4pfLeSzCbt7p94UttHJ9naGXG88oF5rrlTqty106EqVivJukC+ZIz+xojCDKrgL6VKluq/fnAI6jPSmTeTwsLFj3PavElh6ij/tEtTpjKPRDcYH86TFKc5orhaUH7pu0nqeX/ALSPh9tV8DrqVugW70p/PU46j/JrJ+AnxWGqqnhTxRdMbn7kF03WTHbNeu31nHqOm3VnPEZIZoihGMj/ADmvFfCnwB1az1yPVNU1mO2trWbfEkQDHAORzmvTwka0PdtdHt4TFZdiMuqYTFy96OsX1v5dT3K7geGfYQxixlRnpVmKOSNPMu2yoHypTVubNEVopPtEgAUuGypPpUdyspbzvM8zP8GefyruUadNOpTd2un/AAD5Ryk9WLKftCiZHGUPyxmnRp9jhadlLTydMdVoiijt1F1OMN2SmCaaWfeMZf7qjnFVGcoW096QmlLRhBOscD3128SQopfkYOB1J/GobDUrLULRb62Md1DNzHKhyCv+NWNQS3mhawu4fNhmXbLhcYHcCufZfC/grSEiiuRptk8m2JJH43HsM1Nedo/EjWjBVN0+bovI2l+UM3CjsK5zQvG3h3WtcudGsNQR723yZI/XHBC++a6FfJkVULCQEBuD1Br5h+J+mt8Ofi9baxpLrHDNJ9pQqOnPzA/ia8JSUpPW7PeyfLqWYSnR5mp8t4/I+nm3ibC5YYyR/d9qkjV5JvLXoe/pTNLuo7hLe6xhLiMFj65HU+lWWC2fnsW6/cNehQwUZW19fI8GVScbQkvf1RXB+Y+inBpzD8jTlVYtN8yT7zHPvTMnABBHGeawxGG5DohUvoZ2vf8AHtH9aTRtSitNlv5e5JD82O1Gu/8AHtH/AL1ULOf7LfLMI1fA5U9Kww2I9lO3cupT5om88EGm+de25Yow6jrn0qaCVb2Nrq3HkySJtJ6E1S0zU7ie6kja1DQHkgcgVZurP7XB5dncCKRW+6DivpVOPIpXPLdNxlqct4pt59J0W+uLldqJbu+8evrXiH7OcLXPizWdQ5KCMpvPqXBr0X4+eIbzSvAl7p00+6e5YQxe4IOaw/2c9ISy8J/brosq6hLuPHOwcfzFeHUUXV0PrsI5UsmqVJLWbt8v6R7WllbSacts9wCPvFh0FSTx6eUjkuHEoQBVIptvDpyWTRxzAQMMMSe31qUDToYIxEBJH0Q9a9uFOKhoj5CrUlGbiJLOsY/0WxMh25LEdqp+EWaXXDLtKnaeKtX82pNaPLGUgiXj0JFHhFNl8m4kuVJPFc9eHLiKfKjVSfsjsB0FFFFeocIUUUUAFFFFABRRRQAVyGuxvDqkzsMKw4NdfWbrdkLu2baPnU5rmxVPngaUpcrOPkmxMsaKXkGMYqOF7mKV4l+Vm6g9F+lTWbeXe3KsNrheDjpT9TUGNJGyShG5x3+tfKVaXt715u0IdtHb5WPSi00VRHGryRzSBIIVE11L/s9cn6c5rC+HFodVl1fxhdR/Pqcxhsw3VII8px7NgNUXj+a4ktIvDtn/AMfPiKUWvyn7tuDiY5/3Wrr1it9J061socJFZxLbxgeijAJ9ziuigqOHoSr9Z7Ly/wAzGd5TSRRjjaW0KE5YMcn1qmn7uZVxjaQPzq9DJ5UartZnYknaM8VBdiN2JTK4wTkYPFc1+VQUviW52bJo+dp8xftD4mwoW8jyf72RXv7ZO4IMgHnNeFfHbSrvRPGVr4ss0Jidlbd23rwM+nevVfAvirT/ABZpUV3aTBbhFHnQng9OuO9aTV4JeR9LmtNV6FGvF6R/4B3ekf8AHnnORuq64yGHtVLQ/msOflO7vVxmXPXII5x2FZQbi0z5up77dyeB454zA5w4wUNfP3jjwZ4kn+Pdvq91aM2myzI0c6jcFVWyAcdK9n8U6pb6B4fvdXnbyxaRk7+249B+orjPgZ8StZ8ZRXsOp6aiLa4HmhshsnB4xya9eMqdeNpnoZdLF4WE8Xhfgtyv/gHo7nBB55zzndu/EdKAO9PJtyhWGJoxnPsf8Kj/AIxmuCvTSfunkQknJwktVqOooNFc6kdGgUUfgaTv600r9Lh8QtLg9TihFZjgKSfQCpktJCQZOAaqnT9q7crFOSRAxXtyackcj42oevar0drEpOccdzSCZmYx28O8qfXA/OrqQVBRjU37dfIwlWsjgriP+wfi3G82UtPElvgjHH2tcKv47FNegiCONtvl8n+KuR+L2j3914Kl1CCXzL7SZVvrNFGCJBxjP0Jrf0S9TVNDs9b0+QywXMYkUMe2Of5GvRnN01Tq20Wlnv8AM5VPmdi4Ea4kEKNtjX75HU1fjghjQLDGBjrgVS0pla5uCq43bW/OtMem3ArlwKVSMqkteZ/cKs3zWGj5QNvB9KpX90yv5UJzKfyA70++uDGRDD80r8LnoBVKGMvJ5MeWJJ82QnkEdhWOMxEtaNFX2Xr/AHV6990FOCWrHQb8GG3QsScs7dM1JLFdxo0pKMcfdFaEaBVC9FApJApXOMEgjGeK1p4SSpSnza72/wCADrWkUFEc8RZo1cEDIPQVXdlU4t7icqOoB4FJArSMLeNiAXYufT0rWtoUiQqqgevHWuSEY4qFONPTzXf5Gk2qbuVdNEfmB4yWJ+8W6n61rKMHOc+ntWUV8jVIyn3ZScj3xWqv6dq9/KJfu5Qe6Oau76ijoacOlNHQ04dK9WOxj0CiiimBharrU1n4o07SUty8d2CWkx93Gf8ACtl3+UlcYABz61nahqGnQa5ZWNwhN3OD5Lbc469+3etBFwgQDoPloEeZ/Hme5W10IaLZ+fr76hGLBn/1aMf7+eoPHHBNSaTJ8Y/tttHqtt4bNsSPPeGNgcewLmqv7RL6aNA0mDWLyXTdOn1GJZ9QhnMUlsecSbh0x69qyNC0bw/HqljLD8Ybq8ww8uBtTyJh2H3uTQUe1xnoGPzd8DAzT6anCqvOO2ec06gQUUUUAFFFFABRRRQAUUUUAFFFFACKMCloooAKKKKACiiigAooooAKKKKAMzUbSwm1rTrm4cC7t/MNsueWyBu/StAg5BHqDWTqukm88R6Rqol2/wBnif5M/f3qB+mK1Sc4Pc4BFADqRugp2Ka/3DUPS7Gtzlrhit5IZI9yZbp9aVYreYZgl2H0aluOLmXHqahdVfqATXzSrU6fNGauz1lT54rUfLDPEVdUDlTxjvU08YuIluEQhx1WoInuIyPLchR1FPS5ljlLBVwevvXbSr0XDl1MHGpB6DLaZYblJNxweHHpTrpGt5xKsxOTuSppFh8tp44Q6P8Ae9qbBJDcAW7E7R91j/KtlhvcUZS0QnJS6DblUnjF5ApZl/1i/wB6mwxSPHmFQq+9OW4NtcGPy8KOn+1TrlXK74WPknlgKWIpU6jc27ji7MiO4fK2CR3FJTU2YzGTj0p1eDUS5rRO6L0EjmngCqkjmPnI2ivEf2oL7xZpsdhcWuqXcOm3KmGRIlHLAE8kcjtXt4GMliCarXtrpd1DIdVsUvY0BkRXGcMBXXSxFWfupqxtl2JpYXExq8nNFdOr/I8p/Zc1HVb7wzc6XdWtyVt5PNjmnztfPOMnmvZ1VLRSHIec8j0FeLaz8fNG0u+XSdE0R44YpxHcuygCLnDY+les2NzHe2tvdxybo5Yw6PnJfPOK6nKnh2nTTbe5rm2GxNSq8VUpezhPZf8ADXLQuVZvMukLP2AqaNYrZGmUYaToD2pkCLFF9suZECIpbaePrmvHPiP8c9N0y+msNFtTf3C/8tesSn0wOTW/tXSXtanxdDgwWAr42fLRjc9hitoxlhcs7Oc89qxvHHhvSte0C40rUpoysi/KxPMb/wALD8cV88t8UPirrJ3aTYNGvpHbuv8AOo30n40eJ2AuX1CNW6h5VVR+FcssXCavKJ9JS4WxFGar18Qo/wBeh3Xgv4hWvhDSr/w54zvGe70dtkEiYLXKdF5/CuO0K/Pxc+MdpLqemTS6JAp2wpxtAI6n361r+HPgDdSyLdeJtcCj+OKBWLH6k5r2fw14c0Hw7pYtNHs4rZOPmRcM5Hc1yws5qXL/AF5m+KxuXYSNR4aTlVkt9kr79tzYmtvLeO2hYMjABdo+7jt+lWniS5h+z7v3kI/OnxCWW2G7CzRLlR7VUt0McDXTMftG7oe9e3FRpx02e58Q6k5tJ9AuG+0XcUOMBAMin3jbrjAxgLipI3huNs6rsm6EDuaryLMJS8sZJJx8tc+MjdaMulLUzdd/49Y/96srrlf1rV1zmBAMj5uhrJ27iQMgivBcbPVHowLVhqE1pC8cKgkjBJ9KrJLJ525JnEjntSfKQOy+la/h+2+R7yWMbT8sQI710YR1q8+RaGNfkgrs+bfjTqFx4m+INr4bthKVtmWOTPUl+Sf0r3nwpoXlaNb6bZPHFb20QXLdSe9R654G0eTxbH4vSF2v4I/3o7FuME/TFWraOWW9jjVjvkflwf0rpnR9lV95dT0sZmMa+Fp0qWiitfU6NbGOGwFvPLF5bdantkt4IzDbRhlhXcC9UdRhW41S2s920RY8znrVbXZzc6i1payYijXDEHgj0r1amJhRpTfyPm6cJTglLdEdxez3kjS3TbEBwqL0JrV8MSJLfGVCc42kelZKx/6VDCFAVRuAHrWt4aUJr08SjC8nFePRxNSeKhKT0vY6qiSpHXDoKKB0or6k8sKKKKACiiigAooooAKY33van00jrSbfQDlPEentFeLdQjAzyPX2rJma4uyiTbYUZtzjtgV3V7bpcWzxsOSOD6V5b8S7yXRfDF1FEv8Apt3KtnaRjq7MQGx9FJP4V4ONy6HtlOGl9+x20aitYy/D8w1rxnqvipVb7LY7tO0xewZMidx9Rtx9K6naFheYuZnKgsD69v0qbw9pEXh/w9baGmGFrbiOVh/G+PmY+5quSFs+pIV8j6eleVjeRzk0/stx9U0vuOina/MaNiiwwrMww8g6elV9SRV+zsVBJYqcdxV5ArJEAxEhXI9MVnzOJr4yEbFjGCO271retSjeEftS0v0stbmacpVH2MPxDpNnf2U1hqMC3FnIDuBHKj1Fc74D8C6N4P1C8udLmkllvR/GeIl9P0rvJfKmQRll3dQe9ZsqkmSKTqfvf7VZVrJys7q+56dPEVHD2behsaKw+zhmGQCQBVi6njsrc3NzPDbqAWBc4GKg0hs6eMD5i5rzz42eBfEPjKWwXTNVW3tosieJidh5+8cdxSprmkFCmqtRc7t3PPvjb8QX8ZXsXhTwqrS2zyDdIvIuX6Y+g/pXsfwm8KQ+DfB1tp8g/wBNf99cn/bYfd/SuV+GXgrQfBPjSHSLi3N5qtzZ/aob6UZRm3bTGn4AmvWAoUYOQAcjPWqrRcY3a1PVzHH4f2UcHhU1Tjrru2MZCoJVi2eSKI1P3myKkO3PBJyeaeI3PzONqdj61LbhdPpb8TwlOdvesMpVzngZqSOIk58mU/yqdGhVvmt3jx/EailUoyesrff/AJEzqohS3kkHJ2ilWNdxSJDO6nDAcYqzdnIjhXpIcBh2rQgjRYlUAYAreVPnqqlTfz6HNOryq5RjtrsqOUhHp3pJPtFvIN+HRu9aTYCnoB3rOunN04hiUmNTy1a1oKg1BS1M4zbeo295VIj/ABN2rRhiWFAkQAGOT71nXIwiyJxtb9BWjGyyIHHRhnFXh7+2lHe9t/TUVUZPGrJJGyhhIpEgPcEYrgPhA39kz654LnZs6ReMbJW6tasAFP8A30Wr0X09q868csPDvxM8P+K13LbXqnTNQYDgIMmPP/A2Felh4wfNGa6/oYbWOtt/9F1JlJ+TnJ+vStO4nWGHezZPYVnXPlG8uPMJ2AqM/wC1TY7KeaUO8jFR90ntXy2HnUw6qU97yaVulu51OKlaTJLdWkJuGBDOSQD24qfSFXypD/EXOajkhuoR5kbmXnv2plnL5d3uXmKbOQP4WFdUJxhWhdcr638+qsKWq0NQ9KrX0xhtZDjnHH1PFWBuPcY9RWZdyfaJmUH9xHnc3vivQxVZ8vu/E1b/AIJjBXlqLocJCPI3+4PwrT6VU075bCM9ff1qaWRIoi7NhPVuprDLlDD4WHN0V/vHO8pFaVt2qRqP4F3H+Vavce1ZOnfvLh7l1OZPu56gela4r1sqj7spvrqZ1ugopR0pBS16iMgooopgZOo2Wmza5ZXVxIFu4s+SueW6/wD160SqlSTu+Y5+lY+raI154n03VvPKCzyNmfvZB/xrZyWQ9Ac456ZoCxwPxnu7U6RY6K+i2+s32o3SQWlvckiLcc/OxHOB3+tedaY2maT4Z0/xNqngrRQ0GoC11SS2mkItxnCumffaK6P4veLvAd2o0vVtc1LRtV065WW0vIbKUmOYZ24YIQRmvP8AwhJ4cuNc07RfEXxGv9UtZ7vzINOXS7iJLqTk/vC6Y9+o6UDPqFd24E9x0HQU+o06rg8Yxz3qQ0CCigUUAFFFFABRRRQAUUUUAFFFFABRRRQAUUUUAFFFFABRRRQAUUUUAYWtQalJ4p0OW1YrZx+f9qG7GcqNnHfnNbPUFtpH86wfEuvHSPEGjW80kcNldifz5n/gKKCv5k1p2OqWF/bG5tbqKaBc7nU9DQBdLDjqc98UjEFOOcis7Tta0nUp3i0+/huJEGSqnpSx6vp0t8+nJdxNdJ9+JTyv1qZ/Cxrcx5yDcy9ucc03in3S4uW+UkBuTUdfIVknUdz2qfwoCaAR0xxRRWLstmaaBDNJAxaM7l/iTFSXEKOvnW7A9ynQj8KjVsOuRjccGuW8N3F1/wALL8S2yTmSOOzhaND0Ul2zXqYOu5/GctaCWx1ySR3aBJ/3cy/dzxmog0lrLggkH+HtRMyzRhZI8T/3hQZJGTy3wfet6telBe4xQpiN80hk2hcj7o6UtIo2jb6d6WvIk7yudVrIY6sx7YpyrxjPy4+Zcfe/HtTWYr2pUJYfNwpxn+n60lyx2Zn79tWkj5h/aE8Hf2J4uh1SBXj07UyN+ORG38WR2JzXvnw61PwlZaFpuiaTq8Oo3UcAkijEwdyccjH1NS+PfDNv4s8O3ei3eBI4ykmPuuPukfjXyIn9reCPF7Bc2WpadNuZsnDKOgH1HNdlGu6d3HW59nh6EuI8EsLOraUE3bvpofSv7RfiW70XwFK8MvlzXp8oKq9O7YP0rjf2e/h1pk3h5PEur2gunuJc28Lt8qAHhiO556Vy/wAb/G1p400Xw7/Z5Khzuniz9yRhtx/KvoHwBZf2Z4H0ey2YaG0j3D/axzUVKspP3jCuq2VZRCjT92pNtN9bI24TDCAkCxRgcYVMU95SesgJHQEUith8tCKm+0Rg/LbAnvTo0aVWF6rsfHzlJbRv80VlaRZhJEjse/PFXSkSt9rWPcMcpjoai+2P0jiC/hS2puFkM7DEJ+8pr08Oo8vJ9kwlNv7NhluZp7oTKxCrzk8D6U6fy7zDI2yRW+gNPuVkNu32RgYW6gdaitkiKNPJlI0HC+prW3J7v2BQaQ+RZIrZYli+fdkuKZFczRN5Z3HP8TLSRzzn5t3y9h6CkLySuN+Mdq48RiaVvcZrTpGbrpzGjNz81ZUrNx823B+bHpWrr3ECf71ULCGK4u1jmbbG3UmvKi5VKqTWh2Wajc0IdGjmkheKXdGRufJxgVsRmKRCsOPs1v8AdPqarLdK866dpcO7Zw8h6banQW/m/YbdwbeEAyOD1I7V9RQpQi1Y8utUc3YbfXEUFgDcF9k8gMgQZ49KwJ7i2h1FbjT4mVF7H19a1NZ+2zJJLGqJa44z3rnupXaeB1HvXm5pWlzpJeZ04SkuTVk891LNdvcMxV39Kfa27yMlvu2uTukYelRW0e4tIfurWrpsO2B5G++3K/SvHcquIkoPrqbzdOnDQrRbob6OORsuHwp9VxWzoBx4jk94xWTqi41CzK9S3Nanh/5vEUg7iIf1qMFdYyUX0cPxuYVpc1I6+iiivuDywooooAKKKKACiiigApKWkpMBrthRXkmp7vFfxQuryNTJYeFkMaZ6NeHhh+CMDXd/EbxEnhfwbqGsbBJLFGRBF3kc8BR7/wCFZ/wu8ON4f8GW9rekSX91m41CUnmSVv4vywPwrGvT9pSdPqXCVmUnvt9qqJueVwFZiP4jVfL/AGVlWMMgO1z6GtLVrcWU9xtjwhUsntimadF/oKx95AWJ96+TrYSrLF+yqNW5X+a/M9OElYrfaLjyFiVF6Y355AqNY8Nbw7iys2CTxmiKQQxOG+Zg+0UXBkVirLtIwy1zQ9k6PNFtN/gVyrVlq7s4fLdoY9rI2c+oHWs+4UTW4uF+8Oo71tJKrxiRRlWAz/Ws+7iFrKJF+aObgj0rq5IRiqi+CWnz7mdKp71ifRf+PLPUhuBVxlX5/l4b72eRSaTZt9mO0/Lv4q9Kkdu3zfMx4AHrTeH5Iav3V1NpzXN7rOD+KEU1lYaZ4ntVfzNEvFlOBwY2Gwj/AMezXdR28U6JNG++CTlHByCPXNN1TSG1bQ7ywugBHcW7KYx69v1xXM/Bt5L7wcun3dw6XOkSnTblCed0Xf8AHNdUYVKlGNV0+ZrzS076nJKrab1Oxit41+UR5HQmm7EmvVgY/Ko3KPUUXMEsMBlhuCQucA+lIrCO7gk/iZdpP61yVqkJRdOdNJ3i++l/ILuWxprwOMj2pJ40kjKuuRTgcigk9q9Wo4Ti/aK3ayOfW5iozLepEefLmzz/AHcVspwgGPwrJv0LXrSJ99E5A9c1dS8hNqZWYBR97nkH0rycDiI4Vyo1E77q9zWceZJjdScrGqL95mAI9qrQxSTFkik8lE6kd6ilna5m3Kp3FSsYHcHvWnZw+TEkfXA+Y+9TSgsTW576f1+L69uo3+7jqUG8yN/Jl5EvCN6n39Kt6XJuttp4MbFD+FJqUbSQMNpGwbwR6iq1tJLDiZY2cTKGKqOhrRTdHFauWmi0ez3+5g3zo1RXOfEnRf7d8G6lYrky+WJoABz5kR3r+ZArVN+38VvMP+Aimy6jGqDZuDnj5h0PvXZDMacYuU27Lvcy9m7nNeBNWk8QeE9P1S4x9oKpDdIe068OD75rtEHYcACvMPAsf9jfEPXfCk0jC2uXXU7L0aRyWmA9gcV6fng9sVNCj7ObqW0mrr5hJvYDgL0IA7etZEsTC6mjjOwKVdfc9xWwzYJZuABWT5qsZLlh944UeuKzx0YTajPRbPo7dWv8zShcJZbl0DSMLdR1VTktQk0KxeWsMoT/AHDzUtpamVvtVyDu/hXtWgqrjHB9sVnRo15S0tb++uZ/emtPIcpxTsjJhneIssJRkLZUO2MCntG80omumDHtHngVbuILdh+8RVHc1TtCftLxJ+8hHRz2rGjSdKpGnXbnHVWT00XSOrQ009S3btmZQc/lWkKz7YP5qnqPWtHtX1WCjGNP3VZHNV3AUopBSjpXUjIKKKKYHOa3DqjeLdKkti32EZ8/n2P/ANat/cDHuK8EdDWHrGqXlt4p0zTIoS1vdZMkmPu4B/wrcP480DOB+MGjaxf6dp2qaHYw6jcaddpdS2Mx2rcRpnK5PQ1wuo6/4g+Jkljoui+FP7Je3uFe51F7gb7RVPOwbQWyeOveup/aAuPL0fR4b+7ubPw9PqEcWrXNu7KyRHOQzLyq+pHIrh/E1r8PdHu9FuvhvrEx8TG4RbOCC8ll+0IfvKyscEYycmgD6HUDeCcZ7DHOe9PNNTr9eSD2pxoExR0ooHSigAooooAKKKKACiiigAooooAKKKKACiiigAooooAKjuZI44i8koiUdWJAA/E08sB1OPrXBfHOy1K+8GR/2fDd3EcN7BLdwW2fMlgVwZFUDljtzx3oA6mfXNLtb2GzutUs4Z7jAgjeZQ7/AEyefwrUzxmvmnWPD934i0jXvF914N1L+0b+WCx8LwTW7GbTQqbfNIxmLlQcn1r6O01JU063jm/1ixIH+oUZ/WgbMjxJewf25pOiXVktzDqJl3EjIQooI/nWpYafZWMDQ2dskUbE7lXoag1G80+DWdNtZ1ze3Al+y/L/AHVBfntxir4PT8vxoEVLHSdNsZmms7OKGRvvMo5NKNL09L5r9bWMXJ6yAcmrtI54qbcw1uZc8aOz7lBz1qpJZqw+VitTXzlW+Xq7hR9TS/YZW5a4YGvmcTXpyquPJe3yO5T5UtTOkieM8qSPWo8/hWm0d5FnKiZPryKrnyJW2sGjP+0MVyT9j9p8v+LT7u50QqrqVV+V1Oec1yPh7/kqnin0+wwf+htXavZncCnIz61xfh8H/hanihSCD9hg6/77V10KdlV9F+aFUkpM60Yxt7YpABQfX2ozXBJtSZ0JWQtFFFF7gIQD1FKOmO1FFFgsrWEIyOfavLPjt8PP+EmsDrOkxJ/bNuhzHjidPQ+/SvVKRX3BueV+72yauM3E3wuMrYKrGvR6HwvYMlnrcEt7DI4t51ee3YYYbT0/DGa+zvB3iHSfE2iQ32jzB4WUKUUjfEe+4elec/Gn4Trrnm+IPDiLFqgG6aEHb9o9SPevDfC/iLX/AAP4jlms2kt54m/f2j/Ksg7gitvjR91iqeH4kw0auHlaqun9f5H2lk9cg4/u0NuOSGyvYnrXA/Dr4q+H/FkaRvNHp2qkAG2f5Qx9j3rvjwfmXGRnnjNY2aPgsThquEly1lyPz/4JJBN5UZ/cox9aSaeaRtshYMRwqdCKjZgBnt7U+GWSFtsIQk87mPSuuFZSSTdjknT05tyW1t5rdGYssQxkLnqab50E6bbiLyypyCtRyEytukLMQevajPOSB9K2qZhyR5Yq5KoXJBArgm3nDDuHqIHD+WfvD06U0orHLL+RxThxgAcVy1asZL3UXBNGfr3+pj/3qx2CsPm3DaeK2Nf/ANRF/vVknJYjd061yOTXU6k9UiHxD4oXw54XA062abU7mUQ26/3mPGT9Bz+FbFlaS+G/DMFjNcPPfyZeefP35CPmJrxn9oXW7rTLXRl0+byLxbrzoXA6AKRzXoPhLUNR1bw1p2patIXvbi3WRwOFUkc8V6yx3JhrdS62WeyowqP7Tf5mvLdXE0SxyzM6L0Hao0V2kCoBljyfSmj0qeBcJ5hyAflX615Uqs5zUmzKUVBFpY4o7d4dwBI+YirdhcCaFUjwXT5efQU6C1hjjUMm9yMtn0qlcw+Tfq8DeXvUnHbApValahKNSmtNjkbU3YfqMgOpwOPuxnJxWl4WbzNZnnA+8MA+1Z8aRpGRkSbjknvWz4XtWV2lAwnY124DAThiVW5r81/w2+7oTWaUbHUDoM0UDpRX1Z5gUUUUAFFFFABRRRQAVGfvn5vTipKzPEmqwaHoV9rF0cQWUDzv6kKCSB9cUAcH4uz4u+KmleGQS2m6KBqN/wAfKZhwiH6qxNelbQQvygDp+FcJ8E9JuofD9x4g1VWOp69MbucsckR5PlD/AL4K13wBzuPpjFFuoGXrtiLrTpUH+sUHDd8Vy8V5HHarGqnzUG3n19a7vHDe/auY16xjgnS4SMBScNj1rx8fgpTbxFP4jrw1S25i6bDvuS0vzDbnB/vZ61Y1b5kWRvvK6gn1BPSk04/v5iRyX+XHpijUtzTQQ/3+v4V86oRjg5Po/wBDpjdzG2EixyyWZb3T2BqfUY/9ElH9zFZU0ci2qX0eTIrsJMf3Qau3V5HcWwWHczS4zx/Os6eKfs3Rmvea0XlLa3mW4JT0NrRHH9n5/hUBvzq5p8XmE3LDJbhc9hVCwxHpWF/ify/wNbduoihSPoAAOa9WmpVa0aTWiSuvNWS/W5zVXy3HqoGTjr1rzrSB/wAI98adQ00ZSz163F1Bnp9oXc0p/LbXopPP8683+M6yLb6b4js8+dod4jO44zDIwWQf98g13wrKC9j/ADfjbXQ50nJnbXczzv8AZl2hQT5rdse1RzGN4h5UmTEaNOWO+jjuoz/ocyrLEBx8pGR/OrNzZRtGfJXyipyMd68TmrclScVd7ea9F1t0f2vI6YzUbIsWrh4EbHUdAelFzMkMZZyB6A+tZsSeYDIHaNy2Gwe9IIy85jjUyyr/ABOflFbSxmLp4dS5U3stdfkravy/ESpRWrZNaszSPcttBfqD1ptzGibZEiG9jtDdxU0enqwLTsZHPocAVVv4ZLKJSrM8SMDzyayrzr0sJJ1Ypvo783XzQ+ZX0NCytkt0PyjzOpPrU7D5MdjTLeRZoVkHO7Gal6cV6uGhShCKpr3bfO73dznm3zalTUG2WbZ5J4/E8VW3SokNvGoaQr82fQdadeOJbhYc8KdznsAKdp6mW4e5K5j6If515s6rnieSk782i9PtW+fU2S5VcZJJLbuPOUeW3Rh602WMzXkduR+7I3SH+QrQmjEkLKyjjoD2rKt2kicSklgnySZqcRCNB+xmuam3e+77WXfXXcqMua5ynxZjbRr3w74zs0wdNuhbXOB/y7SkB2P0C16BHMk8STR4eGQKyEdwRkGsjxLbWPiDw7f6JMXVL+B4N2z7m4YB/DNc58J9Vv8AV/BsFpcN5V5psj2dyO+1GKpke6gGvWliP3aXxW0SW67X7GHK7nXX1w80otISSc5d+yimWiCacsF/cRHCr2J9aQ25ELRx/ISMbu5pbeG98pIEVY1UY3buteRiIVvbqWIjzd7d/sr5rfubuMUtGW7q7jgIDN856KtVxJfSkgusKnoF61ZtdOEPLNuY9SeatxwqoHAOPavUjgK+IknKXLHsu/8Awxhzwj5mbHp/mP8AvTJJ7seKvxWkaoEKgqOgqfbTq9ajhKdHVK779TOVRsAqjsKXFA6UV0ozCiiimAUUUUAMZEZgzKCQeDjpTnwFPpR3ob7pPpQBwPxg1zVNL07T9K0S3s5bzV7yO0WS+QtBCrZG447iuCh0PxT8Kb2HxBOuharYXMyxXsNvC63A3HrEWOOuOPSu8+NWg3PiDwvDb29je3qRXKTSJa3v2eRQM/MrYOSPQV5lDovgXULyzg8ReOPGej31vzBDreoPAgfp8hkwGOPSgpH0REH3kufoPb/GpawPBGjwaHo62dvrOoavE7GZLm9ujPIysOPn7jjit+glhRRRQAUUUUAFFFFABRRRQAUUUUAFFFFABRRRQAUUUUAM+XIX07GuA+JNppej6Bq+sarr2pWFtdNEgMLHejgnasYz1YnHavQgAOled/tAyRxeBY3Wzkur7+0LcWCrjC3O8eWzZ/hDYz7UDR5fZjTvtcBX/haJc4ZmeAgMp9f3nSvpC2/1EeN2Ng+916d68xsbj41BbdL7S/CEsgCtNKiyjPqBz1/SvT4t3lrvADYG7HTNAMztRsrGbW9Nvp5ALq1Ev2dc/e3KA36VoBcqBjGCG/GsrVdJe78SaPqiyYWwE+5M/f3qAPyxWqf4T15HHoaBD6R+hoP3TUZLEEZrNy2S6lJGVcDffRReh3/lWjWevzau5/ux4HtWhnA5rwMNzOrVlDo2n8jeT2EOM8nFMlijmGJIwRT85+7j8aDxzgn6EVdqcnsvx/r7ibszHjNq4+YtBu4HpXF+GNr/ABg8VbjuzYW/T03tXopVWVt4UCvOPCBSL4ueKkLYQWUGD/wNqWHi4Orzvdfqi3Js7OSy4DIaqtG8eeM1da5j6LvP0FCzQE4kDL9RXK6mHqT5U+rOqFVpamf3orQltkcZRQB2I71VktZl5X5vasqlCSs47PqbQqxkQ0UDPXBX/epD7GsU4vZmotIelKKKa80LUaSuPmJHuOv4Vw3xI+GmieMoN9xGtrqI/wBRcRLjP+9613dJgURk4mlDEVcPPnpuzPjbxt4J8S+CrsSahasIwT5d9Dnyx6Hd1z7V1Xw++NOu6CkdrrSnV7NQAJG/1iD1HrX0zd2sN1btFdwx3ETjDRsMgivIvHfwM0fUmlufD0zabct8wgI/dsa0jJNXPsqHEODzFeyzON33X9I7rwd8QPC3imIf2fqkCXLj/j2lbbID9K6nkDO1WHqDXxxrPgHxXoWsRWt7p9xCXkCpdxH90oz1OOa6Cx+I/jfwZcQWsmqR6nbHI8ucHopxxjFP2HMuY4sRw5QnK+CqqV9k73/Kx9UZ/hB+XrRXkPhH47eHL/y4Nct59OuCcbjgxk/hk16npmo6fqVuLnT7yC6hYZDJIOPw61nyNK6PBxuAxWCly1oNFugdRTVznH3h6gYpdyhiOTilF+RyLyM/X/8AURf71Y75cOF6t0/CtbXG3W8fX71Y1zcw2cEt7M22GCNnkz/CvqKyabmlY1jCU7K2r2PB/jtdNrHxIsNItjuEISPA/vbsn9K95tbdLW0gtYxhYY1Svn/4dW8njD4uyavKpaKJ2nbPT+6P6V9B7iX553Zz/StqqUdGezms3CnQoPdb/Ow6KNpJAqjnP6VogJHcwhh+7z+tQWUMplWONysmMlvapby3mSLdJIWTdy39z3rOpWhTptuL0Pn6s7y5TTfp75/Ssq+zc6qkERyqodxHbNStfSiNk8vEwTg+q+tJp8f2O1kvH5eQd+57D8aivWVXloLS2rf5L1MYw5G2xyW6nVGtbfLKFAJ967awhW1tUhXGQOaxPB9j8j3sq5MhyM+vrXR7RnPevosqwip0/aSvfWxxYipzOyHjpRQOlFeycwUUUUAFFFFABRRQelABXmfxYlk8QeJNC8B2xyl1P9r1FlP3IYiDsb2cEj8K9EvbmO1tpbmZwkcKNIx/2QMn9K89+EMD6xqGt+PrxW36rMYbXcOlpGT5TD6g0AejW0MdvCkMShY41CKB2AGAKkpqAdfWnUAMPU1DdW6TxsrAHIqx3pMClbVsE2mcDIP7P1J4piyoT1FIr+deSyZ/dooCH1rpfElkJofNRRlfve9ctN83lxI3lrKeMdsV8picL9VvKXwJ3+b0PToy5krE+m4/fwcEFgcH071DNC1nIbmAfuW+Ug9qZHus9QCs24L8u73PStDUFzZz5GQMEVwUo06tOU5L36bbXlbWz9LFyk1Mu2C504KvRW3VuRssiI2QRgEfWsjRPn01d4BDDkVLJBGqspkZYh/D2r07Yi6xEVpJJ/O35GE1zsn1C6wxjjbBP3mrO1DTV1nR7zSm4s7i3eEkjlmdSM/hnNW7S184DK+VAv3f9qtIoMqq/KF6Y7VzYWlWqz9rU+F7efp1t9xE3GKstzivgtqU134NXTbsgXWk3EljIp6hI2KoT9VGa7ngZJ6V5zYD/hG/jXf2YAjtPEdoLmMfwiSEBSB7sWJrutQnaJBHHzK/Rfb1r2MTNYeE5bRtp/kYw95lIMqrcuvVpCEFX7OHyoFQ/eblm96o2cfmyqAcpF94+p9a1F7/AMOSOfWvHy6Htv3j1j/nuv6+82q2HdsZqC/Ma2js+DxjFSsduWdgMD8KzZpTdTYXAgXru/irpxVSCpuk/iekU+3n+JFON3cbp7NZyBZCTHIBj2NXLi8jUmNDukYcH0qo1xbsCirI/OMY6UkMtuquERkHTkdTXB7SNCMaMai5Vot737bG7im7jbaGSeVo2P7sHMzeregrWVQiBUG1emPSs+yngit/Kmyrg/N7mpHvdxP2dDIx6k9K2wfssPHvJ3v6diKl5MuSlVT5jgL+tZ1sfME0pX5ZJMgUpiuJj/pD8dkXpV+G1/dhWAUegrrVCriKqlJWjb73t91vxJuoIqhfm+ReR9369q4OyA8PfGO6tNxitPEtr9pU/wAK3Ee1Ag9yMmvTlhRR93n1rgvjlaSxeFbfxJZpvu/D90l/Gqjl8AqV/wDHs/hXsUMMoK0UZyqXO5jt1zuPepgqgYFVdLvIdS0q3vrVw8U8ayKw6EGriqMnJzzXUqdkZN3EpadRgVVr7kJIQUpooqkMB0ooooAKKKKACiiigBO9JIGKELjJ9adSOCV4oA8d+JvxQ02zefRLTXr/AEK6tZB9qvfsSSKIv4tobj8a4/wxf/CTUdXs7nVP7b8T6nPJtjvb+HcmT6IWKr+Arq/jH8RvBC+G/EfhuaSRtWa0khWNNPkYkkcfNtx+tL8Pfit8P49G0bSbhp01Hyli2tpsmQ31CYFA0zvfh34YfwpbahYreyXFnPeyT2ccjFjbxsBiIE9hj9a6qmR7SFK9COPcU+gQUUUUAFFFFABRRRQAUUUUAFFFFABRRRQAUUUUAFFFFABXnP7Q8tvF8O3F7JNBZPdwrc3MMwjeBC/Lg+w5r0auM+MGoadZeFBHf6VFqz3dxHb29lKfkllc4Xd7ZIzQCOA0fRdJaO0ktfjheTwMq+TG2sJ869gRnk4r2+AYiQbt2FHzevvXzjYWljpnhjUdX1b4e+HzPo14qX0dvLxBA2SWQ7eWHHHFfRdjIktjBLGMI8aso9ARxQUzI1pNTbxRob2u4WS+f9rwf9kbP1zW1gZ3dM81j6vqlxaeJtG02OItFfed5j4+5sUEfnmtcYbLc8nFBI5ulNIwp9cVJTXxjFS0tH2GmYtwWhvVmAymMORzUzX9uFyu9j/uGlf5XdQM1GfkiZ41GRXzOIpzpKcopatvVN79rbHYldEM13M33sRL2xyT+FQKryHMYnY+7bP51dsIVZftDcs36VcADcEhh6Yrjp4SVeHtKj181d/JrRD54xMsWd7IQrvhc9mrj/B8Kj4weJ4WXcBYQdf99q9HAx+def8AhL/ktHir/rwt/wD0N69DA5TQoym49v1MJ1LneokcfCKAfpRNGkke1wGB74p9IxwCT0FdPKnCSlJbv/gi1ujJLNDLLGG4RQRUqW00kay+eQW6AdKZGomuZZMZVxtzUkVxJaMY5QGj/hrwk0qUfrN/Z3lr8/d79Nu2x1TvJe7uMltbgHMiidB17YqsYVkG6AgjoV9K1FvLdk3rcJjuKpb4vtcskZATaM471vUjCPxTunvqn+QQlIpSo6HBH5U3I+v0rQDTTDENuPL/ANqoJ4mUfvYvK91qJSpyScY2fo1p0OiNUr0U7yTjKtkUz584ZcVJvGSYitnKsNx7EcYpzOdmGZ29MtScdqDjvQvhM/dcvhIb/a2mXUbBJEEDMu5ehAryrRfhv4a8ZeBbS81CGaK+aS4C3Eb424lIHFeq33/IPuv+veT+Vc58J/8AknthkYAmuef+2prvpO1FlQxNXD1U6TaPEPFXwJ8Tacssui3EOpwDqG+V8e+T830rzuFvEnhO9IjF9pE6nkAFFP4d6+2x944kPXt1qlrOkaTrFv5Op6ba3Kd2kQb/AOVckZppn1uD4tq00o4qCnH7n/l+B88+Fvjz4hsUW31uyi1KMADenyHH45zXpvh740eB9RWOOa8eynkIXy3iOAT/ALXSsrxP8B/Deoh7jRrq60yUknGN4J/E1wMvwE8UjUViF5ZyWe8F5DgPjPYY4q000b1Vw/joc8W6b7f0j6G1aaO4toTEwZW+ZX/hI+tcV8StL1PWvCF1p2kOPtL/AHQW2iRT1UntXUf2aNJ0HT9OaV5RAoQM3Q7ahPJJrDmcJ+6fJ0qkcPXU4O/KcT8IPB8vhLQGF8EGp3T7psMGCf7IPfpXe2cRlmK7TsXvioQN3y7ck9K0EaO3gXc53dwK0pKLqXqCxmLqVpupL4nsT6cv+l3Eg/hQKPyqW/JSzYNyCMMPU5qtp80PmzlyQDginXkwumMEfCqd2fWsYzpzwnsoyvKV18+b/I4Jwkp6jAjSzwWwOSi7i/cj0qx5f9oanHaxjEa9R6e/4VAysJhcW/DhdtdF4YsDBAbmf/XOc110cKsTVdKUbRvq/Tb8Sa87GzaxrDGsaLhVGBUw4pvGM5pc19UnpZ7nmt6jqKBRViCiiigAooooAKR+nt3paa+NuScAcn6UAee/GfULufTbHwjpjlNS164EMZVsEQrh5CT2yoYV2+kadb6XpdtplpGEtrWFIYh/sKMAV574A/4qz4ia140mG6ysv+JdpmfusqncZV+u4r+FenjpzQAiAjI/KloooATvRjmlopJWAjlQOpRhlT1ri9ftfsNyGC5UPuX2BruDWbrdkt7ZyLt+ftXHjqHtKTaV2jehV5JHH6gi/aUkVuJY8j/eHSia6ZrNrds+e2MjHanQxmSFrKTieFsoajiyZGVhi4X759RXyFKDp+7Hebkn6P4l6q+n4XPSk05JnQaLhbJVWp4Y2upmZmLRKfu4xzVfRiDY/Lwd3H0qyGlt5ywUtGRyF9a9LEw5Uoq6js15f5d13OaXWxoqMAfLkf3fShgOTz61RF7Lz5du5P8AtcVXuLiRj/pF0tvn+Fe9U8dCMeRRvJbJ6fO7sv6sYqk2zkfjbiLSNO8UWoLXWg3qXkmwZJgXO9foeK6lG+1RwzpIN90iurZ+6pGcCm6hb6dqGl3Om3TZhu4mhk46qetcv8Hrl7rwgul3+77fodw9rIzHnJJZT/3yRRXp1cXh05JOUdWtNu1r/jsVFezZ6DBHHBGsaKduOSPWorm7htwRu3nHCjmqpju9m3z9qD7x9agkSJJ0V8rD3l7k+lYYjFVVD91T5Xtfp6ennsONJb3FJuL1x+7Pl54XPT8atx2IBDTEykfdA6CpXuraFFCEf7oHWoGkup2/d/uFPSuelhqcP4i9tUl/4D8/+HByk9LFt2jjA+ZE/DmqV1It26wxKDGDln6c1NFpu9g00jSN65q9HbxxDCRge9erHC4uvLlrJU4+Wr9LptWMudRKaW/mMCyA+tWorRV9APSrC4HanHrXq0sBQh8MTOVRsiRFQYVQtSDpRS11pW0uZ3fUO2KhvLeO6tJraaNXjlQqytyCCKmzRmqA85+CFxJY6fqfg26lLT6BeNbxburwYBVvpliPwr0VfvZHfrXm3ibPhr4y6NrilUs9dgOm3R6KjJukVz7kkLXpCZz7/wAVAD6KKKACiiigAooooAKKKKACiiigApHGVOOvalooAhMEbN5jRpvONzbeTQtvHgbYljOc/KBU1FADQuH3YySME06iigAooooAKKKKACiiigAooooAKKKKAEXpS0g6UtABRRRQAUUUUAMZmx8oyc9D2ry34xeLPAM9tceGfEWt3GnXEDpcJcR27kwSKcqwO3GQRmvUyvBzyD2PSuK+Mmi6xrXhNYdDhjuLu2u4boWzkBbhY23GPJ6Z6fjSGjwfS77Qbq9ktNe+Lc19pGq3CC4gSxkRrwDhUkJjAGR6EV9U2qRx2kMcIxEqKEH+yBxXhOv+L9e+IGnyeDdH8EJZakQFe5kvYmWwx1dQAMkdgK90sY3hs4IpG3Okaqx9SBg0IcipqOpWdrrmm6fMP9JvPN8g46bAC36GtA/keuB3qtc6fbXGpWl/LEGntN/kt6bxhv0FWsYI4yfX0pkiikbvTqQ9aVroaMt8LI5YZprd1YZzWg8CNn3qs9rIpyvzD615tShJXvszohURSRbqEn7PKm3+6/QU1ry7U7ZZIAPVc0t6H3xhgFjyd+RnipolsVUeV5YHcmvm6kaSqONOdvJza/A1Uo9UVTeS5GbwDn+7/wDWrjfCsk3/AAt7xQ8UkbMLCDOcjPztXoixwkBlUPz1HNefeHo2k+MHipVYA/YLfA/4G1duHoOmqvvuV0tLvTVbMmc4vZHbm7ulUb7YEnupqOaa5lTaXjgX+InrULMzXCRTs6BSAdpq8llbjMhTPqG5rz1KpipuHRbpvla831/zLajFJlSHfIPJtVPl93PT8KtR2ERULOWkb1qwiKqDYNqdlFV7y6KsYICPNA69h+NdzpKFNRrO66K2kvJLa/Z9dyFNy0iVEVEklRgJFj43Gp7O285Eml5U/Mif3ag2GaP7PDkq3+sateNQqrkY4xXLgMLTqNtx077L/wAC+0OpMGVVX/CgKMdBj3oIXrnIpMqvevbcpO0alvTt5mGvQrXVkGRnhwknqO9VYkjm3RuuGQc+9aLTRhgfMHy9eaoBkmvZJI87CMHivNqKjGpzR1v7tv1+VtTaEpkElmAMo34VVdSpwyY960XklaRo7eMMUHzZOKZJIEwlxEwYjPAzUT9g4XSkvPVR+/Y6YVmtzKvf+PC6wM/6PJ/Kud+FPPw7sB/02uf/AEaa6vUVt2sLpo2Kn7PJ1GO1ct8KFY/DuwYAkedc8j/rqa0vF4WXs5KT01Tv1BzUpJnTBVDNgd6GAbrzS92/OjtmuX3oSUbdDpW24mBTsknrSAZo702K19zO14AW8QHTIrI/iJ7Vr6//AKiL/erKijMkm1Rnnmp97eO5omkia0j43N1Y4X2Na1rawopaQAue5qntX7RBGo43f0rTbb8xxx0H1rqo0/aV5u2kUvvscdao27mbeQwrfR5QbWB3j1qOKItZSThtpDfKfQU/UW/00r/dUA/UjinXq7dOhtBw0nXH1rypQg5zjBWs7prT5K3mWpWV5FvSrY386R42jhm+npXaJFGiKqqAAMAVm6JaeTb+aV2vIBurVHSvuMNScY2qbnm1p80hNq+lG0elLRXTZXuYhRRSMwVSx6UwFopCwDBecn2rDi8X+HZfGMnhGPU4W1qOETtag/ME65oA3TntikB5xya4vx78R9D8I6tp+j3dvqF5qF6vmpb2dpJMyxBtpkbaDgA4HPrXYxyb4kfBUMoO0jkUAOy27tj1pJFWRGjflWBUj1zXOxeLtJl8b3Xg+PzDqFtbrcTL5Z2qjgleehPB4rot3B45AyBQBn6Do+n6Do8GlaTbrbWsAxHGuSF5yevJ61o7jntjOKwPB/irTPE7aqumu7HTb5rK43RldsqqCQM9eGHNNsPFemXfjfUfCUTMdQ0+3huJ0KkBVkB2nPfODQB0Q60tYmteJtL0fWdL0q/knW61OTybZUgZ1Le7AYXp3raDAnAoAWikyKFbcOhH1GKAFphGT+NPpCM0Acp4msJLW8GoWqfe4cDvWPM7TzJIIth7mu8u4BPbtGe/SuNvInt52hYY5r57F5ao1lUT0ve3md1GpfRmtpZK2pbGfmxViSRlk8qECRm+b6VT0x9mmlwctuwAa07CNY03sPnaorVpVqijTfvd/wDgDnJkYs5pBuuJ2C/3RU8NnbxqNsakep5NSu/lqXZgB/tdKrPfW687ixP90ZFZzo4KhPkqyvJLq7/JX/IyvKRO0cWPmjXHsOledJGnh7413FsrlLbxFaCYf3TcqQu367FzXdG4upuIYdq/3jXEfGPT7qz8M2fiaHMl5ot8t4COuD+7I/Jq1wsoVZu1Nw82rfiS9Nzuhgk8detPEJk4MefrU2myWt9Zw3tsweGZA6MO4NWxjoOK9aGF0te6B1bbFSCwhj+baKtpHGANqinY9eaUdK1o4WlRVoRS9EkZSm3uxNo9KXAooroIDAooooAKMUUUrIAooopgcf8AF3Q/7e8E3sMXy3NqFu4H7hoyHwPrtx+NaPw/11fEng/TNaUjfc26NMO6SY+ZT7g1tyhXBjblSPmB7j0rzj4Wv/YPjLxN4MkwkaXH9o2i+qTFiVH0wOKAPS6KQsACT0paACiiigAooooAKKKKACiiigAooooAKKKKACiiigAooooAKKKKACiiigAooooAQnAopH6UUAOooooAKKKKACiiigArz34/3V7a+Aw1tcXFtbPewJfTW7lZI7Yv+8YMOVwuee1ehVx/xd1+98P+FFm03T4L69u7qKzgjuBmJWkbaGf/AGRnJpDR474ttfhjpXhqLUvAvimd/EKsp0tLa/aaS4l7K65+fPfNfROnNM2nW7XH+tMSF/8Ae2jP614Nc+GvGPw7E/jWZvDepxQ4lvrUREPt7iD5R83p0r3q0l+0Wkcykr5qq4B/gyAcUIbJwBn3paZG25m9jjFPpkhRRRQAU09KdRigCBokkBDrwapy6fCAcR5/GtPApCqntXNVw0au6S+RanYxDA0ZHkStEM8g81xPhaYw/GDxSzruxYwZI/32r07yoyeVFeceGIwfjR4sVeP9At8f99tXKsByqryuza0f3b30+4054y6HTzt5lz9owVXcvWtkHIGOQRVK7t3liMbDbz1FMS5u41C+QDjjIrxqSeDqSjJfF1WruvU2mnNLlJ7+4WCLKDMvRAKoRQlpFh34LfPI39KmSNnlEszEt/CPSopjE7bE3PKpyMdjWOLpyqx562ltl3+4qMVFaGogjhXauxR61XlvUDbI0aZvbpVJLW5mH3FPr5jEfypXkaCNoZEMZx8pHQn61EsZXdNStywWzX+T0J5F3EmmdmIuJwg/55RdaQJuIEcV0Pdiav2UEawxOVXcy5J681axgcVdHATrL2kpasHVUdkZLWM0a+ZjzPb0qWNx5JlUbNv3hWg/yruxn1rGkbal1GDwXAB+vak3HL580O19e/8Ak+pUJuZe0uMrbKx5Z2JJ9s1e29d23j1FRQLshRRxhR/KpAOOtejSgqcfeV2+hhO7ZR1uOJ9IvCYx/wAe8nT6VxfwYfZ4B09WGVMt1j/v6a7fWMf2Nej/AKd5P5VwfwfkQeANOJ+4JbnHufNNLG1FSw/PZLVX+8dO7O0kgVlO7AqtJakKfKAJq3DbtcuJrnIjxgR/1pLiBLWSN4TsjzhhnrmuWrUcpxrW00VuuvX0/HyOhVehmsrL95SKFx261rssb53KDVaWzHJQ4q5YSfJz30No111MDXv9TF/vVWt0EMRkP3yeBWlrFqcxh/mXPSqttGs1xJKwzFGMIPQ1zpypWnbc1lNWuQGdxdwtIu3DZrXlZUcsfugbqoayiyzW8YOJCM5FMke6lKQyhUXaQ7A8sKxoVqmHdSD+3bl8n5/f5mHLzq6IYx5l3FJIfvuXP+6DxWpo1v8A2hrLSt/x7xH5fTNUHtxM8RibbtXYB7V2WiWEdnYrGFAJ+Y11ZfgJyqyk7WvdetrfduRiaiirFtuvynjHAFSr90fSkCr1xTq+sUfeueaMlxxlwvP50/tUN3bx3CosgJCtuGD3p6rtUADIHSqAfSN0ppJGCc/QUpLcfdx39aAKes3sWm6Xd6ncNiC2gaZznsoJP8q+ObHxp4Pt9R0r4mW3iDTpfFVx4jaK7to5wZhp0svAI6jagr6v+IPh1vFXhG78Px6hPYJebVeeIDcqZGV59RkfjWTqvwv8K3vw/l8IDSbSGF9P+xJOlugkQBdu7cBnPvQB5jqXh3WNV/aqh1Cx8Z3dqk+gtd2yxQghYt6jyic9CTup4+IniLRvAvjXRtR1EXHibStVWxsmMYBdJGREkA7gFifwr0bwr8Pf7H8U6Z4guNZuL680/RW0rDqo8xN6srHA6gKBWf4p+Emk658XNM+IFxfTRpZxeXPYKB5dw4ztZvUgkH8KAOO0p73S/i7rja1rMdtqFp4TtvtmosgKQyrE26Yr0IByeawPAnxA1y1+Kvh7TLfxVrHiPTtXlNvM9/pC20RzkiSKQMcjjoPWvXfEvwy0vxB4k8QatqF5ceXrGmDT5oFxhE2ldwPXvXPeH/gxqFn4j8P6tq3jvUtXTw/IP7Pt5baGNFjAIAOxQTgHHNAHm/g7xNrVx8Q/Evw30G+TTLvVPE0t5PqUq8eUI0JiiHRn+TnuAc1c8f8Ai698I/HjXNN0pG/tPWtP0zTbXUJFzFaOwdRJIx785APXBr0fVPgtpd/pGs2zandQ3t5rX9sWd9GqiazlwgKqe4ITGD6mr2q/CrTda1HxBfeILyS8OtaXbWU+VC+U8SsPOQjkP82fwoAxfFd5rfhbXvh1ocurx30k9+I9QuZYQWlJDE7c/d56Yribe++KWv6F4v8AESeNE0+38P6pILKzS0U+eqKrEO+c4wT616la/DWR4PB51HxFd383hm482Gd0XdcIMhVfjsCBkelT+H/hvb6V4V8ReH11G4lTXLiW4ebA/dF1C4X8u9AHmvjn4jazqMXgO1uvFVt4L0/X9Ia+vdR8pZv3nlqwjUNjAyTg1137Llx4mv8Awhfaj4i1q81VZbx0s5bi38sNEjFQy8nIIANebfFzwbe6J4l8J2dxa6++h6XowsV1HTIIZpJWVAMSJJ8q+2B3r1H9m6XxlJ4e1AeJlvhYJOq6Ob6KOOdoQDncsfyjnGKAPVqTuaWjFKwDaxfEll58IuIxhl61tNwMgc1HIFcFWUlSvPvU1KamrMqnLldznNNjafT8qeQ3SrvnXe3b5SqBxuNT2unmFnXOELZAFXIbaNT8w3GvGqYB1Z+0TtLa/kdMq6ZmxWbTNuleV8/wn7tXIbFEx8qgdgOgq9tUDgUACuujltGC95XMXVbI1QKOFFVtWs0v9NubGZFeOeJkIIyMkcVexSbVznFd6XKrRRFzz74GXU8fhSbw7fPuvdAuG05yTy6pja/45P5V6ApyTxx2rzYA+G/jkECbbLxLaEL6CeIM7n6kEV6RGSTnnH8qepI+iiimAUUUUAFFFFABRRRQAUUUUANIGSTXm3xWWTQfFnhvxrbKAkFx9hvv9qOYqoY/7uCfxr0pgGGD0rE8eaHH4i8I6lo7KN9xA6xMf4ZMHa34GgDYRlkRWRgyONwI6EVIOlcd8JNZbXPAtm05KXVqGtJx3VomKZP125/GuwXoM0ALRRRQAUUUUAFFFFABRRRQAUUUUAFFFFABRRRQAUUUUAFFFFABRRRQAUUUUABGaKKKACiiigAooooAKKKKAE3CuQ+MGjT694IudOt7O6vGaRHMVtOsMhAOcq7cDFdbz+B6DHSvM/ij8R9O0hrrRLPVbrTNUjUO12NP+0xwp/ESpIHSpGjz+PRPBt8tpo/ifxt450edGAjttVvQIgR02uUCnH1r2bwJoVvo2lOtv4gv9dimIZZ7qcS4HbBArxDStT+Fmr3FpfeJtR8Q+MbqSXMMtzasbYNn+GMsVUZr2XwD4Vl8M6hqslvfSPo966zWto3/AC7AqPlHt1/OmhyOxXOTnr+lOpqZwcjHPHvTqZIUUUUAFFFFABRRRQAg61514S/5Lb4q/wCvG3/9DevRR1rzrwj/AMlt8V/9eNv/AOhvQgPQ2UN15qBrYHlflqzQKylTi+g4yaM+eGQKy9j0b0qjbyfZCyTIR/00xnNbfU+tRyQI/BANeVi8vjiH7WPxra5uqvRkMUkcigowk+tR30S3EDI4O4g4P92o5bHy/mgkMft61H9ouY+JbdnHZlrz8RKtTpujXjdPqtV8lq18xqK3RW0+eWziMMwaSNBgydx+FaKXcDKCJVH14qnCrNJLIUkUFuhp7wQPyYkeowuHxFKnywaUOnNq9fNNL8DVxj0JJr4A+Xb/ALyQ8YHT86pwwsZkt2GSG81zno3XFTeZDDxlE/pUSXltb3jtJKCCOtZYhPac1vbRpfmVyWWhsdFpCeM1Q/tS3I3RsX9qaZprjgMIQf1roea0FT5Iv5f8HYyVKQniC8hi0q8jU7nNs5AHPauT+B9sknw90+4YcLNc/J7mVq6C9hRbS/OPmW1b5vwNY/wPIHw5seij7RcZPr+9anQl7alL2q0Vml0vff5Ezjy7Haj3HBqjqDq80dv1yctjsadc3uSY7Y7pex7CqirIsnlxfPcSf6x+wrDGYm6VGlrrd/5L176pdS4xa1ZakliThmAI7d6bHLHJkIxz6EYqeKzjjwWXzG7ue1Q6nGBAsqYG0glvWt5Tqqoqj2/H79hqaKWvA+Sm3kgE/l1rL0of6EvpI5P61qa6cpHjpyv51kadKqWpSQ7WjY4FKvXSrwqy21/I2SbiyK8kH2qdycKibc+hzTZYfKa1PzCXBOM5BqKVvMXc+QJJPm+lW+bvUoo4WJXlQfwrzqa5pqPXmv8AJvT7jaL5IGr4fs/tM/2l0xGv866devTFQafbra2qxDrjn61ZxX2tGkoLQ8mdTnYo6UUUVsQY3jbxLpXhDwxeeI9cmeDTrJA87qhcgEgcKOTyRXLeCPiz4a8Xa1HpWlWetRzSoXSS402aKMqBn7zKBWd+1gWHwB8TGMKZPKi2bjgbvNTFL4Mb4nQaDqLeMV0xbKPSybY2bjfvCE9h6YoA9P6ZPf1PpWEviKP/AITc+GPsN0JPsZuhdeUxiIDBdu7GN3PTOa+a4LHxNJ8EL/4qHx/qq6vpMs89vCbpvszRxMf3TpnDE4wc13Gv+Ndf07xpcass07Qr4EGopaZIiE5ljG/HQ/eNAHqfxI8WweCvD66xd2kl1G91BbbUOMGSQID+Ga6VWyONxGM89/avkrxd4S1FfhP4Y8Z3njrVb+51LUrGW7tbmVjbTlrhMBEJxHjrxW38TvEPiDxF8X9f0BrTxVPpOgwweRBoTSI3myA5eR05PK8A+9AH0ypfd0JB/Snc/d5OB+dfMN7c/ETVfDPw20TXNV1fw7q1/q0lrdPtZZZIMyFC4yMHaFH610/xL0PWLPxL8OfAej+LtYsra6ublbi6adnmmVYSxDMTk9OPQ0Ae7KMc8dDyR0+tIQ4GExkjqegNfNWheDvEmp+MfGHgy4+IWvf2PoMMdxZOJ3M7yTBj88m7LKhUfKfWrLeKE1X4M+F18Sax4jl1a7vZ7eC30VnS6v8AypHjA+Q5AwvXmgD2r4i+KoPBHhS68R3dpNdQwTRI0cbAMfMkVAfoC1T+KPEVroPg298T3C/uLSze625+/hc7R78V8ujWdYn+EnxA8Pak2sG10zVrL7NFqjubuFTcQ/KzNy341658ZJZtbbwZ8PbMZfVbiK7ugvGLeAq0gI9GB/SgD0nwVql34g8L6drV5aPYy3cQmEG4NhW5XJHtg1R8G+LbXxDrPiPR7Wzltn0O/NnI7NkSHarbgO33q818Y2t94w+NcHw7t9c1LQ9D0vSPtLJp87QSSOCgXDKQdoDc15vLreu/D3wf8Q4dO1ifU9Tk8ULYnUNuZypWLJVcnLEHb196APreUDb8yg8cluaenYkY444r50+Ef/CZad8R4LaHTPGFv4bns5TqUmvmV/LmVfkaMv0yc8Cl+Emla1feA9d8e6t4t1u6u/Nvore1a4dYoESZlU7c43YUEGgD6NByKQkDrXyJdWnjbT/hR4X+Ilv8QNWbV765EcqyyM8CxvIUwIi2Cwz1rvtCg1P4ffF99BufFWrajpGoaPNdXT37s4ieNCzPHuJ2+u0dKAPfHGV4AJHIz61ynhnxna654y17wzDayRzaNII5JmYEOSAcY7fer5vfxHdaf4s8O674WvPHMllfa5Hay32rmVbKeNy25URiVzx8pHYV658Jl/4vf8SnC/8AL3GM/wDbOOgD1/aOMcAUuBnNNHTGc+9OFFkK4tFFFAwooooA89+OdjK/hm21y0DC60a7iulZeoj3jzf/AB0Gu30m9h1LTLTUbc5huoEmT3VgCP503VrOLUtMvNNlz5V1E8D+wZSD/OuL+Bt9IfDl14funb7Vol3JaFW6+SGIiP4qKAPQaKKKACiiigAooooAKKKKACiiigApH6f54paD0oA8z8OY8N/GPV9DKhLPX7cahbZOFVo9sbKPckk4r0tfuivOfjbbyWelaX4ut4iZ9AvUupNvV4RkMp9jkGvQbG4jurOG5idXSVA6kHIIIoAmooooAKKKKACiiigAooooAKKKKACiiigAooooAKKKKACiiigAooooAKKKKAAUUyTIGRRQA+iiigAooooAKKKKAGbucHqeg715f8UPiF4E0kavoeoyRnVGs3Xb9l3ZLKQPmx616ftbDZGT+lI0ET8tGh+qg0AeB/Cb4n/D3TfBum6ZqLxR33mMrKbM92OP4a9+Ty5EjkXlcBl/KmG3hyD5ERxyPkGc1NQAgAXOO5zS0UUAFFFFABRRRQAUUUUAIOtedeEf+S2+K/8Arxt//Q3r0Uda868I/wDJbfFf/Xjb/wDob0AejYoxRRQAm1c5xRtX0paKTSYDQo9KZJEjcFf1qWg9KTimuUd2UZLVlJZWOCc4qB1fcykYBHHHetQfWmFFcFSOK46mEg42LhUsY1ksfmPHKgaTuzdxVw29u3JiU/hS3VhDKQSDuHQg1XKXtueolXsO9eDWwToScq1NSXombKfN1JRY2qnd5CfgaHs7U/MIjn13Hiokvo1P76Ix/rUovLV1P73j6Gknl8VyuEY+tl+aBuoZWtWMtpp19JbzEo0Dhk68YrnPg3F53w6sAzEAXFxlM/8ATVq63Wb6F9JvVt8ufIft7VyHwfaR/hzp0UbYkkuLg59vNarjTo0qU5QbadtL3W/T9R870udbGBM3lWhwg+82P0rQtrdIIyiryeppbeKOFPLjAA7/AFqRuFwOavD4Zwk6kl7yW3ZeXYUpigYx7VS1j/jxf3x/OrvaqWrf8eu31Yfzp45tYaVu36kw3M7W+LeMf7XNYMyefNsRfnPVx6Vu6+cQoewJNY9q4tdNaTdueVjsNY46UbRjbQ7oPQjjVo7h4nkDxhORiui8LaeqqZ2UbSSU9jWLptq0ssceCWc5Y+1dvbQrDCsS8BRXVlOD9xSmtUznxNTSyJdo60tA6UV9EcIUUUUAc/8AEXwrY+NvBuoeF9SeSO1vkCO8f3lwQQR+IrifDfwtuvDP2q8tvF+t6tss5oY7O527GZkKj+Yr1Vufp3phBY8hh7Z4FAHz38NfgHZ3Hh61bxVJqUH+nyXV3pIlPkTtvypYZ4HXIHBzXrEvgPRpvFU/iKeORpZ9KOlNb/8ALMQFgcAevyiuuC4OepIpPLx0AA7igDxiP9nnworW8Mup6rNZ2s8c2n2ckx8u1KOHAAzz0710Xj34U6X4k8QjxFaavqWg6tJGIrm7snx56DhQyk4455xmvRArKTtBJJ3ZPanBeOVHvQBwtt8NtLii8NCa9vbqTw/cG5tpZn3PI53feJPT5jWtr/hLTtZ8XaF4muJJftWitI9si/dYuhQ5/A10e0khiMGjaQoC/L9OgoA5rSvB2m6f4q17X4XkN3rUUUVyv8KhAwGP++jXK3/wa8OXXhPS9Etby9s59Jupbiw1CI/vYGkdnbHOCMsa9P2/MeoJxkjvSFCz/N0xjigDy3Tfgl4as9E1jSvtt/crrEsUt7LM+5meN1cNkn1UVb8JeE9UX4s6z4q1qFFtoLSGx0jDElUAIdvqw216OVbI24UZO4etLhyOcYxjFAHA/Er4X6R401Kz1hr290vV7WMwpeWj7XeInJjbnkEge/FUtM+C/g6w8La54Z8i4uLHWboXcxkkJdJRtwyvndnKg9a9L2n3GBjr1pPLwAF6DoKAPPvBHwzj8M6odSl8Ta1rGIWijjupMqikYIxnn6mtbwv4I0vQfBNz4Ut5JWtLiSeSRm+8PNcuR+tdUEbgMM46EdPpTtvXjbnqR1oA4S9+GWg3PgTSfBzyTfYtMlV4COpKvv5/GtPWfA2j6v4vj8R33myzJZS2Yiz8hjkXa4/EGuoCkcYPXrnrR5Yxxgc9O1AHj1l8APDVvf2NxJq+rz2mm3n2uxspJT5UDZJwBnnr3ru9A8I2GieKdd8R2ru97qzq86seBgKP5Cun2e5pq7sbsEHGME0APUDA7+9LQM4560UAFFFFABRRRQAxsAMehrzaVj4b+OaNuCWniSz5wOPOhAVR9TuNelHOOneuA+ONlL/wiMfiC3jzdaDdx6khHUrHklfxoA74Nkk9O2PeniqWjX0OpaTaX0To6XEKyAqcjJGTV0dKACiiigAooooAKKKKACiiigAoPQ0UUAUtX0+11TS7mwu4xLBcxmORCeG4riPgfqFwPDFx4bvZGe+0G7ewlLdXwAwb6YYD8K9B2lRtX3OfevNdSH/CL/G2zvFURWHiW1Nq53YUXKbnLH3KgCgD0pd27aegHX1p9NXkjjGKdQAUUUUAFFFFABRRRQAUUUUAFFFFABRRRQAUUUUAFFFFABRRRQAUUUUANkOFopWXdRQAtFIOlLQAUUUUAFFFFABRRRQAUUUUAFFFFABRRRQAUUUUAFFFFACDrXnXhH/ktviv/rxt/wD0N69FHWvOvCP/ACW3xX/142//AKG9AHo1FFFABRRRQAUUUUABpBS0UtQGmkcD60/ApCBS5fmO5WltkcdAapva7TzHuH0rVAFKQK56mEpT3in8jSFaS3Oe1MBdJvAo2H7PJ29q5X4IMv8AwhFgxOR5lztz6+aa7rXYozo96SvP2eT+VcR8GbVZ/htYbl5W4uMYOP8Alq1cOJwM1C9Hf8C1NSep3gPA+UfnTwT7Csn7Gi/edwc/3jSh5rYljIzx+mK4FXqYduVVXfl/SNPZ32NRqo6ucW6/7wq3FIJVDA4Qjgj1qnqPzyQxMB9/JHtiqxsozw/KnrIiC1M3xGcWo+jfyrHI4s4/7o3EVq+JD/oIzycGqOhW8l9fRybcRqgVq4q0XUrqn10Otu0Tf8M2myE3Mi/M/wB0egrZPGTTYkWMBV4AGAKfgHlq+tjD2ceVHnTlzMeOgooFFaogKKKKACiiigAooooAKKKKACiiigAooooAKKKKACiiigAooooAKKKKACiiigAooooAKKKKACiiigAqDULWG+sprO5QPDMhR1PQg1PQeRigDF8KaPaaB4fttGsZWe3h3CJicnBYt/M1tKcgGmqiqoVVAA6UEndgEZ9DQA6ioLf7Tvbzgm3PGDU9ABRRRQAUUUUAFFFFABRRRQAVgeMvDWn+JrW3t7/cgt51mikU4ZXBB6/pW7lip7Go4VkO7zcHNAEqnOeMc0tIvSloAKKKKACiiigAooooAKKKKACiiigAooooAKKKKACiiigAooooAKKKKACiiigBB0paKKACiiigAooooAKKKKACiiigAooooAKKKKACiiigAooooARTnOPWvOvCHPxs8VEdPsNv/wChvXoY4OOWPvXnfhBlb43eK9v/AD4W/Qf7b0Aej0UUUAFFFFABRRRQAUUUUAFFFFABQTgZNFI2MZNAFLW+dGvf+veT+Vcl8Cx/xbezyf8Al4uP/RrV1mu5/sS+3DP7h8AfQ1yHwIb/AIttZgbji5uMhhgj961K9gO4aFG+XHNQNaMq4Ug/WraYA4OR2p1RUpxnui1Nowvs80DkQybI85Kn1pYoispnkbzJMYLegrX2hgdwFQS2qkfIcGvJWVR9pa5rGojC11f9Hj3DrnitXw/ZfZbNSy4Zhmo5LGSa5jaT7i9q11GAB2FdeHw653NoKtW6SQn4UjdKeaQ4rutrcwQo6UUDpRTEFFFFABRRRQAUUUUAFFFFABRRRQAUUUUAFGRRTGB9s56ntQA4kAc0ZFQyskZV5JNgzwWbAJ9KVG3qSuwKRncrZ59KAJqKKKACkLDOM0tQu6qHdioVAWLdh60ATAg9KKqaXe2l/bi5sbqG6gYkB4mBXIOCMjvmrdABRRRQAUUUUAFJketDcDNUrbUtPuL+4s4LyCS5tiBPErAuhI7jt1oAvUUDpRQAUmDntS0UAIBznjNLRRQAUUU2Q4XnmgBd6+tLWVeazo9lfJZ32q2MF3J/qopZFVyPYE5NaUZV0BXP49aAH0UgNLQAUGiigBOaOfSlooAQcHpS0UUAIWA70KwYAjoelRtxLljzng7eg+tUrvVNNs72C1u7+C3ubpmFvFLIN0uOu0UAaVAORkVG2AnHP+7Ug6CgAooooARmCjJo3DdtzzSNt53Hjvms+HWNNk1+XRUvIW1CKFZ3hBG4I2cH9DQBpUUUUAFFFFABRRRQAUUUUAFFFFABRRRQAjMF6milIBooAKKKKACiiigAooooAKKKKACmZYH1JPA9KfTD1x3x1oAGYj+L3+lIGP8ADIrc8j0FeNfFbUtc8TfFPRfhdo2rT6RZyWz3mqXUP+taMDKKpPHJU5ql8N9I+G+k/EVLXwv451JtXjZkurCVmIuCD82dy+vpQB7l5nI6gnoD1oZmwMEZ9+9eG6p8cr43t/qOg+HYr3w3p03lXd3JewxyuQcExoXB49x2NbOv/FnUL7VLDRPh34dk16+uNOi1OVi6pHBBJnZuJI5YqRQB6z5hIBGCuOo9fakaRtnQls4O3nFeOyfHBYfhtrHiW58O3UGq6Hci21LSiQZI3OcEHOMHacU+6+KPibT/AA3ZX2seCZLfV9YvFttDsBOgaYmPfl2LbV4B6kUAewAuCcncB2HX60K3bJ9ScdPY1434G+KXjfWtX8TaTqXglLe/0WNXEMVwhMm4kDktgdOaueBPifrWp+OovB/ijw/Bpt7d20l1YyRXccysI8bg2xjgjcPSgD1dnIz8u4DqB1qrHbW0V/LdRRQJcSqA8oADMo6D868Li+PHiS50O78T2nw/uZdB0u5aHULozIDw+zMYLZPUHoa6UeIPD0Xxiv8AVl0qd7qLwtHqJvFcnfCPMOzbn73ynt3oA9aD8nJHHX2pPMJIXIXI4z1/KvLPhf8AEfXfFzvrF34dWw8Nm3eeK+e4jaRFxkK6q2QSPUdq5tPj5dMD4hbw3Evg3zjD9ra9i88YbYW2b843e2eaAPd3d9wAAAzyT/SnFju9ORwa8d8YfGC/g8R3ujeENCh1T+yoRNqE093FCE9UQOwJYD6jmo9b+N0cXhPwxrWh+H7nVJdfuzZR2iOu+OcEKRknGMnrQB7J5vI5+Unr2qOK+tpZ5LaOeOSeL/WRq2Sv1ryrXviV4q01dE0SLwfJc+MdUje4bTlmTZbQK5Uux3Y9O/euG8A+Oh4e8Q/Evxl4k0u70ua2miimsZZVb98zqqqpBIwSQM0AfSm48jIOBTx0rx3wd8WtSvPFmnaF4q0KHSBqyNJp0kd5FMSy4/duEZiDyBXsQ6UAFFV9SvbXTrGa+vJRFbwoXkcgnao6nio9M1TT9T0mDVrG6jnsriISxTKflZCMg0AXKCMjBrP0HWtL12w+36TeJd2pdoxKmdpZSQw/AgirwdWOAwzQASRpIrK4yGBBHsahsrK1soFgtYVhjGcKowOTk0+6uILW3kuLiRY4o0Lu7cBVAySadDNFNDHNC4eORQyMvIYEZBoAcFAGBS0hYUuRmgBNopGXjjI+lKzBRk0jn5Mr7UrK9wE64O3j9afXE6Z8SPDereP7rwZpzXFxqFqXSaVIW8qORPvKXxtyPrXabgoAY89KLAK3rSHngHmh2AUtg4XJNYXhHxRpniiyvLvS5PMS0vZLKY7SCsqY3Lz6ZFMDfHSigdKKACiiigAooooAKKKKACiiigAooooAKKKKACo2+8ByQTn2GKkqNlPzMAd3+z39qAPmzSE0n4iQ+IviR8R9avLfw7Z3klrp9jbXckKQLExjZ2KEEkspPPrXUeDvFXw58CfDHxD4k8L69c63o1pdAPGbl53imbaqxBnOcZZfzNQjwn8R/h3r2ryeC7HTfEHh7Vpjcf2fc/LLbyn72DkLtJJNUrP4P+I9e+G/jnTfECaZYaj4l1RNRhhhU+XCV8shGx2OzHHrQBseCvjFrFz4v0jQfFemaNarraM1i+m3bzNEQBlJgwG1uQOM0nhj4weJdZvNX1B/DFla+FtEupoL/UpbhgWCMRuiGMNjHOcYNUfhN4M17T/GFlPqXwz8N6LDbofOvreR3cyDoYwXOAT1yK2/BHw41EfDvxX4X8SO0Y1u7uWLQsMiJ3Yrj3wRQBz2k/HvVWudL1XVtF0uDw5qlx5EPkXTPexZOFaWMjCgnHQnrW34n+JXiy/8Sa9ongfwna6tZ6KjJqVzdTtHukwcpEFB3EY747Vx/gP4a+JtD1LTdMv/AIb+F7k2cozrJeQh1ByH27/vYx2xXQ3fhb4meE/G3iV/B9rpup6b4mkafz7okGymbO4sARleRjGTxQBl/Brxnd+GvhD4PaLSxI+ueJ57CZJJCPs/mTyEn3xivSfEfxEXQ/iHP4cu7RBZQaIdVe53ncSHK7AOh6V57B8MPG1r8GNA0+Ga0fxRoOtyasqtnyrg+ZI2wegO4YzU9r4H+IHjDxvqGt+N7PT7C0vfDx0yGG1YkwP5hcFsk559KAN3wJ8RvHWvyWOuX/g22sfCF9C9xHeeexuIoguVaRMYGfrXL3P7QeorBN4ig0fSn8LW908Epe6YXxVGKmRYsbSvGRz0NbXw80v4sW+n2XgTxDpeipollZtZT6rGzeZcRbdoMY3cNjrkY6VxOjfCPxB4buX0Nfh74b8QW8d08ttqtxJICUZiwEi7xkqCBwMUAegeOfi7fWfixPC/hOz0q7vUs1vLmTU7loIkUjIUFQctgjiqV58cpv8AhVNv4u0/Q0uNQ/tVNJmsfMODcF1VlQ9TjcKx/if8LNWb4gS+MtM8L6T4rh1C1SCawu3dGtnXHzIQyjbhcYOTWrqXgHX734d6Hp1n4d0vRbiDXIb6WztCdiIJELOSxOXwD37UAXNV+Jfj6zuNJ8N/8Ifpz+LdVWS4isxdP5MVsjAF5GxkN8y8YxXK/Dvxdc6J40+Jvi3xjpkmlS2CxvdWyHeh+WNQUJ5OSR6da7b4reF/GEXj7RfiF4Jis7++061lsbixuiQJopSpLKQQARtHU965rTfhj4w8QRfED/hMZLKzk8URIImtMlYQuwhOST1Tn8aAJfDnxz1Vtc0VfE2l6RaaXrkhitDZ3TS3EBP3fOUgBSSQOCa91RjvZSckfpXzz8NfAHiLS9e0u31H4Z+Grb7EcTaqkjt5mOjIpckH6ivoVFPmE7Tx3PegCSiiigAooooAK574laxN4e+H+v67b7fOsNPmuI93TcqEj+VdDVPXNOtdX0e70u9j8y2u4WhlT+8rDBH5UAeH/DH4R+F/E3w5tNd8UC+1fWNWja5nvmvZVZSxJXZhsIAMDj0rA8J/EXxV4P8Ag9fR2xj1/UNE8Sf2HAbpyDNHlNpZhkk5frXUaF4Q+NPg/Rm8JeGtY8OXmjq7i1u79JTcQRsSdvy4HGeOO1S3fwYvLP4Z6T4X0vVEnvoNVj1G/vLjrPIHUuRj1C4oA0fCvjnx1p/xH/4RPx3pemob6ymv7F9PlZyFjGXj5AyRkCuEvvi98Tr2y0rxBpsPhm30rWdVbTLS1a4ZrmNld1Lsu3r+7PGe9enfEDw7qD+ObbxxFIHs9I0W/iMMSn7QXkRcbM8Z+XvXzD4E1MeFXtPFOmR+G9V137XJt0p7O7+2sWkPc/u1fB68CgD1/wAcfHHV7XxZrOl6PqXhexi0FjFcLqly8ct3KqhmWMBSMYPHTmt+++L2s65ofg+28E6XZzeIPFFu88cV3IyxWyxhTIzEAnjcMcc1n6l8MvF+j+K9X1nwpp/hfUrTX7j7ZLDrEUjPZzMoDbSpHy4HvW54w+H3i+aTwx4o8OXmi2fijQIHjaLy3FncrIFEi4HzD7vHI60AVtG+I3jHTdQ8SeFfF+n6emu6Zpp1GzuLVy0NzENu7qBjBYDpWHafFr4kWvw2Hj7WfD+jpZ6gscWm2sNwxdZHl2B5MrwvfjNb+l/Dfxdql54j8U+Lb/TD4g1XTTp9pBZq4gtYjt3A7uTkqD1rkvjpot54c/Z48P8AhO9KvcJLHDLcrG728WH3FpAvzbSOOOc0Abngjxt8ULj4m6n4R11/DMz2Omfa99pOxjZnU+WGYqMAFeaq+GPi94lh+J2l+GNdv/C+px6nObfy9LuWea1kzwWBUDbwe9cf8MIf7QuNc+Geg/2JPY69ptwZ9Z0iC5jFnLsO1Xabkgk8AeldR4X+EnjqHxL4QutSj8KWNj4auIz/AMS6OUS3aKCN7FifmPX8TQBbm+InxV1jUvF3/CM6Ho503w1fvDJPdzsjTokauygBSM4NaV341t/EOofCrWF0O0dtdguLiMyufMt8RocJxznOOa6Lwr4H1bSrHx5Bd3VvI2v6hNdWhUHEavCqAN75HasXSvhlr1rY/DWJr618zwxbzR3eAcOzooBX2BFAEHwr+IHjXxp4tvmx4fttLtbqa1uNOa4cX0AjcqH2bcfMBkc9DXHa1+0Pqcuoajqmj33hW30jTLowiwvbp1vrwA4YhQpAxz0PauqX4e/EDXPifpfiXxF/wjNhDo120yXGlpKlzeR5O1HydpGOuR1HFULH4V+NPCWqXtp4Z0/wbqujXV0Z4X1SCRrm3DdVypAPOTQBP8Qfjg0F1oGl+HrzR9Km1jT01E3mtStFHDEwyo4Vsk4I5qhH8edaufhs+q6bp2malrdprcGlzLazM1vMJA5V0YgE5C56d66Lx78MvEM/ibSvGPhyPw/carb2S2V7Y6hE7WsiAYUxgcgjJ6mjVvAHjDW/BmnWd9D4c02/t9bgv3i0yJ0iaKPdw27ktyPagCLX/HXxG0W00Pw9cadpE/i/xBdGO2WKZjb28IQtvc7c9VI6Vz3g3WfEumfG/wAY6z440+wt77S/DEMr/YZS6XESeaQy5AwTg133xb8B67rd9oPibwjeWdp4i0OXzITdBjDMhQqUcDnuelY3h/4b+MdS8W+Jde8c6hpUo1/RF0xrewVwLYYcHG7/AH/egDjNG/aG1R77TNZvrzwtPo2p3SW66faXTvewKx4cqUAOB94Z4Jr2v4oeNrXwR8P9Q8WXCebHbxK8aHjcWIAz6da828FfDv4h+GbrTtFisfBFxpNi6rHqD28pu/KXgd9u8DHbFej/ABU8Hr488A6l4WnlNr9rjUJOBzHIrBg304x+NAHlfgL426vdeNNM0jW9Q8L6jHrIk8iPSbl5HtGRdwV8oODwKhHxW+K03hjVvGdv4f0L/hH9D1C5jvA1y/nTQwyFWKDbjgD1FdX8P/CvxBsdZt117SfBMdnbxPFLc2VvKLiY7cKyknA565p2m/DXWoPgh4o8DyXluLzV5b94ZVB2qJ3LLu/PnFAHqWjXyalpFnqMalUuoEmUHsGUHH61brL8K2Uml+HNO0yd0aW0to4XKZwSqgcVphhnHegBaKKKACiiigAooooAKKKKAGoeKcKQACloAKKKKACiiigAooooAKjAO7gcbqkpNo96APK/ix4L8TTeMNH8feBJIG1vTVeGayuCFjvImGNpY8KQM4z61zGj+FvGfiT4u+HvF2p+A9P8LWulJKLmSO9jmluJGYHPygHHBr3l174ycHA7UwfMeueMEZ6GgD5isfhJqHhbVtS0+X4T6L4zt5b1p7PUbm7jjbYxyd4YE5BJ/IV18nhnx14F8fP4s8GeFrTVrDUdKgtLrSvtqQm1eLcQEcjG3LdAK9ulby1ZmICgbsk8VzT+PvCo0WXWP7UhFnFqK6dJJuwFuCwUJ9ckUAeSXPwy8aXngHxLdXkEB8R+IdQhu5baOcAQxxhgqFujYDYo/apaQ6Z4F0QPFHcNfAHz5hBHkQt/y2b5UOR1NfQAf+JMSZIAI7A1l+I9A0PxFYfYdb0621C33bgJ0DAH2J6GgD5p8GR6jqnhzxR8O/DdssHiaSGHUJtVttVS8+2Rs53wSXCDAJCkYP8AeroPhX8N/EVh8V9B8Tp4B03wnp1np01vdGG+SeWeQ7cFioHXBr3Tw94a0DwtaSQ6HpNrYxu25/IhVC31I5OK1gyhvl27WG4AdT70AeKaF4C8TQ/s9az4RurOJtVupZmhQSAAhpy4JPbirvhzwf4m0z4gf25JZwTwxeE7ewCu4xJcI0hKH0HzDmvXyVwcnGOrCkDqSTlj14x+lAHgXg3wL4qv/HzapN4Qg8D6NLZTwajbWt+k0d/I+MSbFAxjB9c5rnvC3wo1LQEi0LVPgzoHiSSC4d49Ze9iQNG0hYFoyCSRkd+1fT5GQB/COev+eKRWJbcAemBnoaAPnTxf8Kb7T/iJruur8OdK8d6frLedGlxcpby2ch6qCwOVwBXS6j4G1mWL4fNpPhqz0S20q/8APvbCKdWWBSynIx948GvZkY9suCMqf6U4Z3FugYD8KAPKfiZoHjDTfijpPxD8G6Ra63LFYPpt5YzXCwMY2ffvWRuByB2rh7z4VeOPFmieO18TWthZXmtTwXFrGkyuoaORX8piPXbjd719HSbQCGBII5461lWniHSL3xFd+H4bhX1CzhWe4iAztRiQD+YoA8e+FHg240/xXaS3vwa0Xw/JbRHzNUhu45XWXH8AAzgmveh09aiyWxwcYzk9fapR0oAq6tZw6hp1xYXC5iuYXhcjsrKVP86+bfD3iO48H/B7xp4B3yf2xpF9Jpmmqx+Yw3BZLbH4LX00/T2+leW+KvhDYa58XdP8dyalJDHbiM3Fkq/LcSRcxMfoc0Aeb+KJbjwDoWj+HNI8dSaPLbWSynTLLR5LyVZnAd2k2NwCxbkjvW7dePb/AFv4IeGfEV74ug8MXmo5aeWCxaa4uGBIxFGpDK3AJ68V03i74U6pf+ONR8S+HPFr6G2rxrDqafYI7hpFChRtZ+U4A6VSPwSktfCXhTT9J8Ttbaz4Yd3tL+WySZXLght0bfKeGPNAHnVv4o8T+OPgr8RtDuPEVwjaLCzpqMlk8E1xDh8xPGx3AkLjJ9a3tEn8YeAPBPgDV7rxTJqOkXl3Zw3cRgI8m3eInrnoMAZrtPCXwhOl6b4ttNY8R3GtS+KYGjvLg26xbCQwJCqcD71OtPhhq0vwo1TwHr3i5tSilhEFld/ZkjeyQDC4A+8QMcmgDldD+KOur8V/GlpqUyjw4tmzaHJu/wBZKFzgevesHxF8TvGGneGPBmk3msvaan4it5L+8vrbTXupLeHaGWNY1OSeoLDpXZ638BrbUvh94Y8Lx+JLmGfQ7gTPfrEPMux3VueARxXS/EL4aL4gm0TVPD+qP4f1jQ0aOxukgWUCNgAUKNwRgd6APNPD/wAYfEWjfDbxjql+t5qq6LsXTNSu9LksvtRdSTujfk7TxnPNUfAHxB8YT+M9I0seINX1yHWS8N/5ugT2osWMZdZY3YkbQcDA69a9WPw91TW/BOs+GvHXiZ/ECaqoQSx2SW4g46hU4pPBfgrxvoep2L6v8QDq2l2SFEs10qGN3GCADIPm4GD+FAHknwvs/iB4Z8EePNV0PXTrN1a69eRi0e3O6STIDzFc5LdCF6nFa2n/ABN1bwt8I9X8UT+KE8SamzJGlrJZtBcWU5U5V4mJYjOcDjOK9K0f4f6pofhjXNJ0TxJNaahqOrzanHftarIYi5B2FTweneuftfglDe23iW48Y68+r6x4giSOe9htEtxAUXarqicbvegDkfhZ8QvFMnxA0fRX1fVvElnq6st7JcaLNZrZPsZ96s5I28BdvrzXd/s1ndoHio5bcfFN6CzfxH5K0PBXgzxppOpWza74+GradbR+VFbLpcULSjGAS688D+VbXw28Ir4N07VrVdQa8XUNWn1DcygeWZNvyfpQB19FAooAKKKKACiiigAooooAKKKKACiiigAooooAKKKKACikbp1x715nq/jTWNB+OFt4f1SVW0DU9Kaaz/dBdlxHveQbup+Rc4oA9NpG5UgV8+N8Q/E154NfxJfeOtO8MWd7qtymntNZxvJLaqR5flKw+diD39qt/C/4l654j8AeL5r/AMTafby6FKqR69PCscRRlLb3QDaCvAxQB7ueOp4A5NV7O8tbyJ5LW4WWNXMRKnOGHUV89fDv4leItX8fT+DP+E1tvEkF7prTR6jHZRw/ZJPm52rww47+tY3wrT4laB8LfGviSz8Yperp+q3kxtnsoz5jR/NIwbqNwH3RwKAPqdPQdBS14DrPxc19PH/gG10x7eTQtTtYjrEm0HZLKqsBnHy4Gah8U/GPXtH8N+MvEkNza3FnDq66boatGAm3YhaQtjLYy3B9KAPoPrSNtHU183eBfjJrVr4ouLG/8QL4wsP7MnvZLiKyS3+ytFGX2DZ97djHNc9pnx28StJpmunxPBqCXt4BJ4fisUHl27E4IlA3FgMZHrQB9BeKviL4a8N+IbLw9qNzcNqd4odILa3aYqpOMtt+6M9zXYjBAxx9K+aV07xr/wANJa/q1hrltNJDoIuFs3so2eWLIKwgnlTuxyOe1dD8HfHfibUrPUNa8TeLLK4uLSylub/w79lSKewKqSFyBlumOaAPdD09T2rGsvE2j3nii68NwXO/UrWISzRY6LkD+or5ktPjz4ouEg8TQeIornfelD4bjsUx5G44PnY37sY4r1DwUyv+0v4im8sxvPoMUnIxjLIce9AHsw6elFAORnBH1ooAKKKKACiiigAorzHUfGer6B8ap9B1qdW0C90k3OnHywpWaIO8q7upwig15frfxo8W22jaQtzqltpL+Ir+8mtL+S2VvstlE42AIRh2ZWGM+lAH09WN4v1/SvDWivqusTeRarLHGX/2ncKv6kV4V4c+L3ia48CeOfL1OHVrvQoFk0/WTbLElznb96MDaMFsfhUXxBHjm/8AgPcax401a0vP7SudNkgsYbdVFqxuo+AwGXyPWgD6ORlk2yKdysMqfY1Rh0XRodRe9h0yyS7PLSrGN5/rXlmva9468R/Em68C+C9VttAg0Wxgm1G9eBZ5C8ikoiowwB8pyc1yer/FH4jWPg6+0v8A4l7+MNK1yLTZZ0UGG7SRGdT0+X5cZwOooA+kqQ18/wDxK+IHjH4faNoGg6x4ntpta126bOr/AGJFjs4Qm7hANrnII5qPwN8WPEV94e8fQNqia3JoGmNe2Gsi0WJJ22MdhRflyu0fXNAH0Jj3qvcwwTxSQ3ESSxv8rI/3WH414BYeMPixommeD/F3ibWNPudN1u6ht7vTY7ZF+zo6kiQSAbicDp05r1L4weMJPBfw/wBR1+zgjuLuMxR26SnCGSR1RQT7bs0AdNpGlabpKGHTbG3s42O7bAgUMffFaFeJX+t/E/4e+Fb3xT4u1yw1+FrQeVZx2yQmG6YfJGGUfMm7AyecdqzbzxR8VfBlp4b8VeJ9f0/VtJ1S7hivtPjtEiezEqll2Moy+BxzQB6rcePfDUX9uFr5l/sGURah+7P7tiAQPf7wrc0fULXVNPttTsZN9rdRiSNiuNynoa+dta2ND8bDwN97FtBXG75YTn3q94i8V6n4d8FeFobP4h2Hhhf7GhYWhs47maV9vcP91enNAH0TScV87TfGHxJd/BnwvrkeoWGl3us6w2mz6rMimKBFdl83aRgk7QcdKr+CfiZ4y0218ea5r3iyy8V6J4dVY7ae2tI4kldtuDuQdctjHtQB9JUV8t+C/jV4mbxD4fmn8RxeJItVnWG+0q3skQ6dvIG4SKMuFzkk9hVTXvjz4imude1jT/FNjp6aXezW9poYtEl+2+U5Q7pSNybsZ4z1oA+r6K8N8T+NfH2ueNvCnh/wjdQaPHrOj/bbyW4gWR7Y7iMhWHPTGPQ5rFn+JHxE0nw7q6319a3mo+GtfitdQmjt1AubN5FTzNoGEKjcTigD6Mo71454p+J2qWvjTWrjSWjuPDfhvw+2o36qgJuJZEV4AG6gbd3SvNvDHxv8UPq+h38via21xNSudl3olvZIptUOdpSQDc5HGc470AfVfelrwnXNU+Jlr8ZdM8OaX48try2uWa9vbNtMiUWVmBlQ0g5y2GUE964XXvjz4hubrXdX07xPbaXHpd1NDa6IbJJfthiYrteUjcm/HGM0AfSl74i0m28V23hyW4C6rc25uIIsdYw20n862UIJ46Zrwq61ibVvjf4W12KyUXk3g2W4jgc4Ik837v51a+AfjDxR4o1XzPEPjC0e+8sm/wDDclnHDPp784AIG5h05NAHt1FFFABRRRQAUUUUANfOOKKGJ7UUAOooooAKKKKACiiigAooooAKKKKAPPvjb401LwppWmWXh+2guNc1m8SzshcZ8pMsAztjn5Q2a5jWvFXxC+G/gjU9Q8YS6Trl20yW+jtaK6+ZO4OFcHHGQenpXXfGTwK3jjRbOKzvv7P1XTrpLuwusZCSIwbDDuDgA1zl98OfGPi7wjq2k/EDxVZXN3dbHsH061aFbGVQQrjLHJ70AYp8UfE/wbr2gr47uNF1LSPEErW2bJXDWjmNnGd3XpjvXE3Uat8DNYyeX+IUbMCON32iI16Ppnw58c6v4l0O+8f+KdMv7HQZDJYW9naNEZZPLKBnJY7uDTpPhLqT+Ab7w6dXt5Z7rxOmtLKISoEYlR/LIJ6/KaAKnxt8ZeIPDOoL9h8b+HNGhFuklvZ3UM0kzsAMh/LU4BNUtR+LXiXVPA3gW40hdK0rU/FUrxyXd4WFtbhN/I5yM7O/rWn4z+FPia78d6v4i8Ma3otqutWqW91/aOntPJDsXbmJgw25rzH4teC5/DGg/D/wZrFy09hp6Std6qdPkubcuzu21ol5z8w5zQBvaR8WvGGg+DfF3iDxJqWmaoun6ouk6fPbo4iMhcKZORkoNwPHPFaXwt+LurXPju28PaxrukeI7e+tZZzcafaXEf2KRMfKxkUDDZP5Vk/D3QtS+I/gfW/A13Ha2+i6fJb3Wj6tBpr2qm4R920xMckDauTnnNepeAvDPxDtNW3eLtW8NXOnJA0JTT9NMMsx6B2Ysfyx3oA8al/aC16ZpfE9vrmjLbR3DQxeH/slw08yCTYTvC7N3U9cYrvtU8V/EzxH8SdS8MeCpNFsbC30iC+E96H3q7swCnb3O3n2o8P/AAw8feEd+i+FfEHhxvD63DSRJf6eZbiJXfeyb9w7k9q7bw94Nm0v4n6/4te8ikg1KwgtRCsRGxkZi3fkfNQBwGhfFTxVMng3UtWt7WO0utYuNA1YwZ2falkEcbrnopwxqTxZ8XtW0N/HmuRQ2k2kaFLHY2KtnE9yyoxYkdgCw49K1l+Ed2/wo1nwnJq0f2+61a51SwuwhAtpHkLxcdflzS2nwbt5fgifh/quoJcajN++l1ARn55w2Q5HfHSgDk/hx8WNevfHmn+HLjxNpXiJNZSZY3sbOeM2UqxlhvMigbM4A75zVvQPFvxD0/4laxp+sa3p+saHoNhJd6tJaow8ptu6OLJABYgN06Y5rqvCnhf4mWd4X1nXPDEtvFayRRPZ6W0U7ylCEcvuOQDg9O1Y3w2+G/xB0G2u9D17W9C1PR9Ukmk1TbZsLqZpTlv3m7oMnHHegDgLX9oHXzJB4k/tjRZ4J7ry38PwWlybhYtxUENt2Fuh645rrNR1bUvDvxY+I+uaLYG+1CHQbWSOHqCTKcnjsoOcdeK1vCnw3+Ifhg22i6R4i8Ny6DZzsYHu9MaS7WJmLGMvu9T6Vv3XgfxDa+L/ABP4o8P65aWl1qtlBBaJPAZEhkSTcxZQRkEcUAQ/ATXvEHiTSp9T1jxJo2spKiPFHaJIklq+PnV1cA9f5V6oOleU/DH4e67oXjPV/GninUdLn1TUYo4TDplo1vDhQQSwLHJOeterL0FACPnHGfwpmGxhhkcYPfNSUUAMC4fdjnofek2Eg9gevrmpKKAGENtPyjngCgK2COPan0UAMKkqRu60mzL7iBnnaR2qSigBihhz69qGDf3VI7+tPooAjAIC8HjtSlcjBXg0+igBhViuB8vuOtGGyc++D2p9FAAOgz1ooooAKKKKACiiigAooooAKKKKACiiigAooooAKKKKAEf7uQCcdh3rzv45fDeb4ieHrS0sdU/svUbS586C65ygYbZF49UJH416LRQB5N4v+E13PYeEX8KavHpuo+F7dre0M8YeFkZVV9y4POFGDWTYfA6+l8H+LNH1zxK1ze6/dRXf2qJAoikRCoG3ABXnpivb6KAPG/Bfws8V2fj/AE7xb4m8SWd7JY2xtktrSARxeXggfwgk8961PAPw31rwzrWu2smux3fhbVbm4ujYun7xXm+8M4xivUKKAPDNC+BFzp3gXxdoEmvCW71i5M+n3W05ssZCAcdgcVtj4NWNx8GrDwFf6g8lzaYlXUEUbjcBshyCOew6V6xRQB5Z4U8DeODJcW/jbxJp+pafPay20kNnarGZVkUqdx2g9D2rJ8K/C/x54ZvLbS9L8X2A8NW026GOS0U3Cx5/1e7ZjHYfSvaaKAOAbwNqMXxA1fxXZ6r5M19pYsYiFG5HDBt54xjjHFc54Y+FGvT+L/8AhJfHmvW2q3EVnNZxR2cflpJHKhR/M4GTtNexUUAeKeH/AIV+OvDc8WmaN4ssB4ehnMkEU1qpnjjJz5eduCB09eK7TRfBVxYfFPVPGkl4jpf2C2nkKDlWDKd3/jtdvRQADOOetFFFABRRRQAUUUUAeb/HT4azfEXTNOjs9S/svULC4LxXIz/q3G2VOP7yZH41V8b/AAobUNO8OT+GdUTSdZ8N25trCd4w8bREKCjqQeDtHQZr1KigDys/D3xZrHw+8Q+G/FPiO0uZ9XhEaPa24jit8EHjCgnOO9anjTwBP4h+Ftr4NW+S3khktn87nH7mVX+vO2vQKKAPKvGXw18RyeNT4x8EeJho2p3NvHa30UyboJ0QYVjgE7hk4rNh+CLR+F4LE69NNq02tx6tqeozD553VWUBcDAwGAHHQV7PRQB578VPh7P4t/snU9M1P+y9e0WVpbC52B4yWXYyyKQcjBPQVS03wN4zvPBfiXQvFXiKwuZdXsHtIGs7cRpAWUqX+6Ceo/KvT6KAPNvEPw2uNW8E+FPDg1JIzoV1bzSSYOJhEhXA9zmuj+IfhCz8a+C7zwvqUjx29yiYlj+/HIjBlYfRlBrpqKAPHbL4W+MNY0S90H4geMzrOmSWht4UhQK2/BCzMdo+ccHjjNVdL+EXi2+vNGsvGvjFdX8PaHPHPaWUceGmaMFY/NOBnAJ6GvbKKAPLb34W3VxH48H9qIG8UTrJFkHECqEGDx/s/rWNqnwf8Q22q6bq3hjxHaWF3HpMGl3huIfMUpGCA8YKnDcnr7V7XSOAV5x+NAHyp8UPA994I8A+EPDN3e30tlaaxLf3Wt20If7OXkZzlMHOd2eFrb+Dtre+L7TxF4Fmkm1TwPNYA2+pTW3kyef5g+XG1Scfe5FfRuGDbvmJ/u54pDz1Y49hQB5N4H+H3j7Qr+xs7rxbZXegWaiNE+yotxLGOgZggHPtVFvhP400TVL2LwX4o0+x0W8nkn8i6tVeS2Z23OYztOSST97Ne0j7w6H0PpT6AOGl8D3UvxK0jxfJqe82Ok/2fIhUAyNvLF+BjviqOnfDRYb3xtJdXizW/ifePLx/qywPzH35/SvR6KAPJPhn8Gbbw38PNa8K67qDas2soYLu4GQWhAKxrz3VTiq/g34c/ELQLyy0+Txdp0+gWTnYEtFF08eDtUtsxxx+Vex0UAeJ+Gfhn8RtA8fan4gtPFOkzQapfC4u/OjcyvFuB8ocYAHOPrSv8J/GWh6jqEXgfxXaWWjahdy3bW95apJJbSSMWcxHYepP8Ve10UAef6r4D1K78dab4qj1nyrmy0VtOACD5pC+7zOmPwrE8G/DLxPH8QrLxl408SW+oXWmRyR2UVnF5asHUqWk4BY4Net0UAFFFFABRRRQAUUUUAFFFFACKcrSimp92nCgAooooAKKKKACiiigAooooACAetJtGOlLRQAzy0z93vkex9vSnYHHtS0UAJtHNRz21vcQ+TcQxzR/3ZFDD9alooAjt7eC3iEMEMcUY6KigAU/aKWigBvlpknaOevvQFUdKdRQAhUHHtSFFwRjGfSnUUAN2LjGOP5UBFBJxye/enUUAN2LnOMHOeO9LsXduxzmlooAayKwIOSD2zThRRQAUUUUAFFFFABRRRQAUUUUAFFFFABRRRQAUUUUAFFFFABRRRQAUUUUAFFFFABRRRQAUUUUAFFFFABRRRQAUUUUAFFFFABRRRQAUUUUAFFFFABRRRQAUUUUAFFFFABRRRQAUUUUAFFFFABRRRQAUUUUAFFFFABRRRQAUUUUAFFFFABSY5paKAAAA0UUUAFFFFABRRRQAUUUUAFFFFABRRRQAUUUUAFFFBoARjgUUMwUc0UAKO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DRRQAEA9aKKKACikXpS0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Iy570UA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EIz60UtFAH//Z">
            <a:extLst>
              <a:ext uri="{FF2B5EF4-FFF2-40B4-BE49-F238E27FC236}">
                <a16:creationId xmlns:a16="http://schemas.microsoft.com/office/drawing/2014/main" id="{E0DC37EE-E5A0-404D-BE92-E1781BCF1C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AutoShape 8" descr="data:image/jpg;base64,%20/9j/4AAQSkZJRgABAQEAYABgAAD/2wBDAAUDBAQEAwUEBAQFBQUGBwwIBwcHBw8LCwkMEQ8SEhEPERETFhwXExQaFRERGCEYGh0dHx8fExciJCIeJBweHx7/2wBDAQUFBQcGBw4ICA4eFBEUHh4eHh4eHh4eHh4eHh4eHh4eHh4eHh4eHh4eHh4eHh4eHh4eHh4eHh4eHh4eHh4eHh7/wAARCAKwA3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K2ijaKWigBuxadRiigAooooAbtWlC46UuKKAExSbFp1GKAECgdKMUtFACYoK560tFADdi0bV9KdiigBAo7UYpaKAG7Vo2LTsUYoAbsWjYtOxRigBAoHSjFLRQA3atGxadijFADdi06jFFACEA9aTYtOoxQA3YtGxadijFADdi0u0UuKKAE20tFBoAbtX0o2rTqKAG7Fo2r6U7FFADdq0bFp1GKAE2ikC4NLj3paAExS0UUANZQ3UZFJ5Uf8AcFPooATaPSjbS0UAJijaKWigBFUKOKWiigBMUEUtFAAeRTdgp1GKAE2ijaKWigBMUFc9aWigBuxaNi07FGKAG7Fo2LTsUYoAbsWlCgGlxRQAUhUE0tGKAG7Fo2LTsUYoAbsWjatOxRQA3avpQyKRTqKAEVQo4paKKAEKgmk2LTsUYoAbsWlxS4ooAQrnrSbFp1GKAE2ijaKWigBuxaULS4ooACMjFN2LTqMUAN2r0xQqqDkDmlxS0AFIBgk+tLRQAhUE5NJsWnUYoAbsWjYtOxRigBuxaNi07FGKAE2rRtFLRQAm2lIyMUUUAN2LRsWnYoxQA3YtGxadijFADdq0bVp1FAEbquPu0VJRQAUUi9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B0opFGBS0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NcZwOMd64b45+K9Q8FfC/WPE2kxxTXlnEWjWb7ucGu6bHGcV4L+2N4u0S1+GeqeEbiSZ9a1CEi0t0gZ/MOOORwOtAHoV18RvDnh3wJpPiXxhqsOlpfW8TgMCxZ2QEhVUEnnNS+H/iZ4J8QeH73XtJ8Q29zY2I3XbBWUwj/aUjP6V4P8RxY+H/iX8LNd8aabK/hq10FIS/kGSK3ucAjeAOuM1jo+m694q+KPirwTpslr4Zfw8LeWZYDHHdXAZiSo7nBFAHveg/Gz4X69rdrpGk+LrWe8uCBAgikUSE9AGK4OfStDx98VfAPgi+j0/wAUeJIdOu5U8xYhG8jBfU7Adv418/eJPDukab8AfhJf6dotvaakNR02XzYYsShnKl2JHr1Ncr8X9Zu7D9oLx5Hp9taSPqFlb208l1YNdbAYY8suCNmAOlAH1PD8W/h/L4OPi8eJIE0QS+Qty8T/ADSccBcbm6joK0fA3jrwt40gnuPDOsxXwgYLMioyMhP+ywB5r5P+Iuk2Gn+A/hVJoOvpd+GdKd47nVls2mihnKn55IQcjkgcmvTf2bdH0d/ibrviHT/HUPiC9nto0vI7TTntoAADtPJIJ60Add+01401TwbonhrUNN1R9OjfXIYdQIA5tyrluo9QOldR4J+KPgXxcLmHw74givprOAzXKeW6MigcthgMj6Zrzz9smxh1Hw74NsrmD7XbyeJ7dZI8Zymx8g+1ZHifRrPTf2pNIttF05LSO48KSxukEe1HO2UL06nOKAPZYPiJ4Nk8FSeMf7ahXQ4GKy3ZVtqsOvGM1z/iDxNfv8VvCFppfifTotK1Sya5+wPG/nXaZXDocYAww64PNfMM3jPRtK/Zd1r4e30d4niMalMps0t3Ygbh8xIGAPrXrGpxEfHT4OeZE+1PC+GIXgNiPAJoA774ofGTwJ4YttX0SbxdBZ+IIbWTykELuVk2nbllUqOcdTWn+z5rmq+IvhFoGs67d/atRuLVHnmIwWOOpxxn6V82+G9c8IeF/DHxN8N/EbSnl8UXt/PIqSWxkadSiiMq2OgIzj2r6B/ZcTHwG8JpNGRts03KVwQwA5xQB6oOlFFFABRRRQAUUUUAFFFFABRRRQAUUUUAFFFFABRRRQAUUUUAFFFFABRRRQAUUUUAFFFFABRRRmgBsgBXDdCa5b4j+OPD/gPw++ta9eNDCX8uFFGZJX/uqO9dS/QemefpXzr+0VJbRfH/AOF8uvFB4fW5cSG4/wBSJtj7eD3+7QB0/hf9oPwnq2v2Wkanpur+H574gWhvodqzE9ACOn4168jr5pRZEJAyV3ZYV4R+2rNp7eANItVkibXZdYtDpaAjfnzV3Ed8YxUfgzULyH9qrULG/v5USPwzA8luz7UDiOPc20++eaAPfFljYsySRMq/eIbkH3rhvFXj+PRPiL4W8KxWq3Ca8ZwbhXDeUY0Ddj718w3HjDxFa/CPxStjrdwj6p42GnSXxk5hgMak7D29K7GTwBo/gT9pT4dWujeIb/U0uIrlmt729EzofL5kHoG/XFAH1E0sULASyxrJztVnAJ//AF1MPv8Abng+ua+HbpvHXxE8WeOr+DS9f1XULLUJbTTpLHWFtorHy2ZVLxFSSDgHORnFfWnwbfxE3w00MeLFB1wQEXR378sGIB3DvjFAGf8ADn4hx+LPEPirSJrYWi6Dqb2IldwPO2456+9d28qxqCzKpJwilgN3oBXx5o/w+tvFni74zazda/rFk2lahdzWcVjdeUqyopYO/B3cgce1al14p13U/hR8H9X1HVJVuJtft4LuZX2iVFbHzH/GgD6sml2RuvmBpRGWCqw3nHPA/Sua+HPi2bxdo17f3Gh3Wj/Zbt7cR3LqfMCgfPweBzXnGq6o0n7WMFjb6iHtk8LSt5UMvyq/mcEju2K8cj8WeJIvggLKDXL2B9Y8byaddX/mESQ25MQKhuwwxoA+mPEHxDi0r4oeHPBaQJcDWbaeb7QjgqhjKjAwe+6vQAME9q+U7PwLpHgL9p/wTp+j+INQ1W3lsLhjFe3XnPbn5OQfRuv4V9VHdu5/vUAPHSigdKKACiiigAooooAKKKKACiiigAooooAKKKKACiiigAooooAKKKKACiiigAooooAKKKKACiiigAooooAKKKKACiiigAopF6UtABRRRQAUUUUAFFFFABRRRQAUUUUAFFFFABRRRQAUUUUAFFFFABRRRQA2TscEgdgM5rPv9J0m+uI7i+0yxu5ouVlmgVmT6EitKigChf2Onahbm3v7G3u7fIxFNEsiE44wDxTLPSdNtLNrC30yzgtGGDBFCqxn6qBitKigCgdN05oIrZrC0eCAgwoYVKxkdNoxxivH/FPwMurzxrq3iDw74zk0Y6yVOoWz2KXO4BQvyu5yvA7V7fR3oA4P4YfDfw54G8Cr4TtIU1Cy8wyTNdxhlmc9WKnIx7V1Ol6Ro+lbv7K0qysN7YkFrbJFvI7naBWngelFAFS8s7O6Ma3drbXBR/MQSxhtpH8Qz3pHsrKS7W7a1tzdINqTGIeYg9A3UCrlFAGPL4c8PT3Ul3JoOlvPKcvI1qm5/Uscc/jVp7Cx+0Qzmzt3lgG2F/JUtGv91T1A+lXqKAMm70LQ7y5N5e6LplzckY82W1R3I+pGauW0ENrbpBawRRQLwkcSBVUegA7VaooAB0ooooAKKKKACiiigAooooAKKKKACiiigAooooAKKKKACiiigAooooAKKKKACiiigAooooAKhuVlYfupBGfUipqKAIVEgiAZgzevY+1c18Q/A/hrx5on9keKNP8AtVsr+YjByjxN2KOOQfpXV0UAeUeEfgR4J0HW7fW5jqmr39t/x7NqV9JcLF6bQ5IBHrWh8SfhB4T8d63ba/qSX9rqltGYTPZXbwNLGcZRipGRwK9HooA8u0n4G+AdM8B6p4LhsZm0jUrkXUkctw0jpLgDcrnkHjrVXwf8BfBPhjxXp/ia0k1S61Ox3qk15eyStsIwF+Yngc163RQB5N4m+BHg3WvEVzrkFzrejXN4d14NN1GWBLg+rBCBnr+dei+HdItNB0W20rT2nNrbrtQyymRyPdjya1KKAOL0T4c+HdHk8UtZpIjeJpJZdQy5OTIMNj04rNufg74Ln+Glv4BntLk6RbyebCVnYSRv1DB+or0aigDyrwJ8EvBvgrxIfEmk/wBpyX72ptWa7unnZ1J65YnBq1D8HPA48D6j4Je1nl069vWv3BkPmJK2PmVuo5UdK9LowM5xzQB5P4I+BPgrwr4ntPElhJqtxqlojRLNe3skx2HHGGJ9OK9WOM8g9c06igAooooAKKKKACiiigAooooAKKKKACiiigAooooAKKKKACiiigAooooAKKKKACiiigAooooAKKKKACiiigAooooARjiikcZFFADhwKKKKACiiigAooooAKKKKACiiigAooooAKKKKACiiigAooooAKKKKACiiigAooooAKKKKACk3D3paa7Kv3mAoAdRUYmjJwHDH2p4IIoAWiiigAooooAKKKKACiiigAooooAKKKKACiiigAooooAKKKKACiiigAooooAKKKKACiiigAooooAKKKKACiiigAooooAKKKKACiiigAooooAKKKKACiiigAooooAKKKKACiiigAooooAKKKKACiiigAooooAKKKKACiiigAooooAKKKKACiiigAooooAKKKKACiiigAooooAKKKKACiiigAooooAKKBzRQAUUUUAFFFFABRRRQAUUUUAFFFFABRRRQAUUUUAFFFFABRRRQAUUUE0ABpKCwHXiq897DF3yfQGgfK2T8VHLNGgyzCsy4vZJBiP5RVVtzHLMSao3jh2X5tQ3fLCMH1NUpZXlPzE/nTOTw3T2paDohTURM8cE5+tPWaRehP50zaPxpeaCydbu4X/loKkXUJl64aqdAAoFKlTZpLqQx88ZqVNQgJ64rJ+hoye4FIy+rxexuJdQv0kFPEiHo4rAwvuPpS7mHRj+dMl4Y6DI9aAfrWEs0q9HapFvbhf4gfrQZ/V2bOVp1ZK6g+PmUGpk1KM/eRh+NJkSpSRoUVUW+t2/jxUq3ETdHFInlZLilpodfUfnS9aCWGaM0UZoFqLRSUlADqKBRQMKKKKACiiigAooooAKSlpKAFopB1xS0AFFFFABSDrS0UAFFJmoriZYk3NzQNK5L+NB+tZUmoS7jswB2zSLqE38QB+lBq6E0av1paqQXscgwy7T7mrQI2g9qZk1KO46ikFLSEHeik702U7YyfQUAtWVr27WAYXlqznnnlJ+bAqOVjI5c+tNXg55zTR306XKrjyW6b2z9anhuJ4+OoqBWXPIqQc/SmOUS9Bfxsdr8H1q2sisPlYGsZkUihfOjOY2/CkYOibeaKzYb5h8sqkH1q7DcRSD5WBPehmMqbRMKKTNFIgWigUUAFFFFABRRRQAUUUUAFFFFABRRRQAUUUUAFFFFABRRRQAUUUUAFFFFABRRRQAUUUUABNFNkooAVelLRRQAUUUUAFFFFABRRRQAUUUUAFFFFABRRQaACikooAWikOO9JQGo6g1DLcRRj5mFUJtQZjiL9adi402zSkZI+WbFUri/VBiL94azXkkkb5yTSCg6YYfuyWS4lkOWfaD2qEjnPLGloosdEYJBRRRTKCiiigVgooooCwUUUUByoDRRRQNJLYKKKKAdwooooAKPm9QaKKQWTE/4CDRnHciloosLlQodl6SN+dSR3Uyn5ZD+NRUUWE4RZbW/mHoaempN/FGao0nJPvQZujE1E1CIn5gV+tSx31vJIIw43+lc7eXccOBwZM4xUPhV3l1vdJ12nFIyqYdKPNc7Oiiig5AooooAKKKKACiiigAqk+oWwlaPzRuU4I96u1wmtyNFrszp0BOaDajBTdmdjHeQscBqsAgjIbiuVsrpLiNecPitayvTGwhk6etBdXDuOqNYUUikEAjpS0HMFHrRRQAlY1/L5k5QHgVrzcRsfasAn5mb1NBvh4XYi4NPK8cUxeKmQ807Ha2yAqRznFWbW7khwH+de1DoCKhZSKLEStLRm1bzxzY2nnHSpzXOAuD8pINXLe+KjbJmixzzw9tUzWzVe/fbbsfwp8Mkcihlaq+quBbf8CFFjGCfNsZJPH1NLSKwINLQemtgFODYptFMTRKslSow+lVaUNg5oIaLTBG9zUTxbWyjFDSLJipQwYUiGrBFd3EXBXevrVyC+hk4ZtrVU6jFRvGKDN00zbQgqCORS1hq00PzKxI9M1Zg1BSQsgIosZSotGnRUMc0Ug+VxUo6daRi00LRSDGaU0AFFJRQIWiiigYUUUUAFFFFABRRRQAUUUUAFFFFABRRRQAUUUUAFFFFAAaKKKACiiigAooooAKKKKACiiigAooooAQnBpFbPUY/GsbxBrn9mavpWnLYy3MmoO6qUHEYUAkn86Z4l1e80t4vsekz37THDNHnCHt2oA3cjNLWRfajeW2jfbodNlnnxn7OG+b+VO0DULnUbAXV3p8ti56xSHkUAtTUNIWAGTxVG4vhGcIu41RluJpOrcUzeGHkzTnvY4/u5Y+3aqEt9NIcJ8o96rHj6mgDvSN40Ugb5jlic0hGcDtS0VRvoH0ooooBIKKKKBhRRRQAUUUUAFFFFABRRRQAUUUUAFFFFABRRRQAUUUUAFFFFABRRQd3RfxoAUDI+XmqWo3iwJ5a/NKegFJqF55C+XDzJWco4LyfNIed3pSYPYYFYnzZ+ZP7vpWh4ULf20uecoaz93DFmySPvVa8JzRjxAkQb5jGaRNX+Ed0OlFA6UUHlhRRRQAUUUUAFFFFABXC6wP+J1cD3PFd1XnWuX1u3iC6hlfy3DYX3oOrCr3mNIkgcMmRjr9K2bC8juox82HHashZXjfa43KQMGnAMsm+NdnvQdzknudTZ3bxNtkyR/KteKQSAMpyK5KyvFlUxu2WHGa0bS4eBhzlaDkq4e2pvUo6VFBMsyblqUdKDitZkN2cW8h/wBmsEDgD3zW9ef8e0n+7WEP4aDqw24GgEg0UGmdjRMknGKlAVlqmuQakSUqcUzKUR0kdRFT3xirisrrUUkeelBMZ9GRRyPE2Y2xT7q5eeDyyOcg5pjR7aaDzgUF8sSsGKfeFSrIMCnuFYYaoGjKk46UmUicNmlqsr4bFSq2am5RJRQOlFUQFKCR3pKKY1YkWSpFbNVzQCRQDhcnIOSc0x+fTNMDmnA0EWsNG5DlWINWYb2aPG/LLVZqAO5bj0pMHGMtDXhvYn6nb9ashgwyK57jPC1JHcTRHKvkelIxlhm9jeDClFZ9pfeYdrJhu9X1oOaUeUU0mfbNB61l6vqVzZ3dpDBYSXKzPtd1HCD3oINQsM0FsdawfEms32kywLZaPPqKysQ5jP3PrxVjUNQu7PSVvYNOmuJWGTAG5FAzWDZPHPr7UFgAWPAAzmsrQtSm1C0Sa8s3sJ25ELnmtL7wAP4jNACrJuAO08jI96UOvv1x0ryD4o+G9B0eRtc1bxN4x869uBHb2WnXsmHc52oka1weha54Zl13SPJuPiav2q68mBrqac28jjOQ5PHY/lQB9Nq24n2OKdUUR+bBUDIyOc5NS0AFFFFABRRRQAUUUUAFFFFABRTWYjopNFACr0paBwKKACiiigAooooASmseh/WlBBGRWB478T2vhTRV1G4t5bqSWeO2gt4/vSyyNtVR+NAG7nHHG7tz1qSvJvFXxS1TSfEF1Z2Phma507RYopteuBMmbUSKGCgZ5IB7Z6V6pazpcW0dxHkrIgcfQjNAFDUtTtLTXNNsJkBnvPN8hiORsUE4/OtBeo6jPJqhqVtp8ur6dcXOBeQmT7KCeTkDd+mK0TzxwT3oAUdaG6UChulA+pgTf6+T601SmO9Om/18v1pnHqPypo9KPwoXapPel2n+Gl+VhjcARRtf+HBpjIyF9DQcds1KN3dQPrQ2Pr9KB3IwoPein+WW6UeW3pQFxlFKyke9IPyoC4UUh+maWgkKKM0UFIKKKKBhRRRQAUUUUAFFFFABRRRQAUUUUAFFFHPXHHrQAAHpVG+vEhXy1bLd6S/vQoMcXLdKyynzebO2Ce1SADdI5znae9OkPRVOIR19SaUSBzsjUhaindEJZ/uKOMUB0K+p3iwWmemTtUd6j+G7GTxRvcnd5Zxn6GsPUrpry7MjdF4XHStv4a4PiZSevln+RrXlsiav8I9VooorI8sKKKKACiiigAooooAK8a8aAnxRfdjng17LXjXjZj/wkmoZ9TitKe504aVmyPS9WltWWKf54zxk810VvKkiGSNiVxyM1w0H3ctzWppGoPazBXbMbdqqpC6O+Op0zrgCVGw3UAVo6feGVAsxww6VmfI4WRW+UjIpdrh+hVwMj3FYJWJZ0kNwY2DZP0FbNndJMg5wwHIrj7C73/LJncK0YJmRi6thh+tU2Y1KXOjfv2xbP9Kxe4+lW3vPPsyrffNVB29hTTJopwAdKWkHAozQdAtFFFACqxU1YVwwqtQpKmgylG5a2jFQyJjpSrJTqBKNiArR2qRqj70GkRjxhhjpVdldD3xVs8ig8jDUFFZZBnGTUqOc4PSkktweU+X61Cd0YwefeosBaparJJUyvxVXAfRRmkzRcBaKKKYBSdTilp8S5agmQgUKPmzighM/LxTwPmLccdqQ8nkUEjrH/j7WtzvWJZjF4orbHWkcmJ+JAKUdKQUo6UjAKKKKAMHWNJu7rxRpmpRSlYbbO9c9c5/xrbbbtJwePSsHWZ9Wj8W6TDaqfsD7vtB98HH9K3eAgwSAfTrQBxnxM0e9vl0jWdPuLKO60m8S6K3blYnjHLcgcHpXmF3Z+Irm5bwlp+q6C2hXF+t3FfC4bzrdOrIoxjO7P4Guv/aLWxj8PaPe6vunsbfU4nm0+MMWuxz8gC881znh/U/hLcatYpZ+Bbu3umcFGa1mHlt7npSY0e6E/uhsGTgYPce9eW+LfEHizwNJc6jf6/o2qaXuZjDdt5U6rnhYwi/Mccc16i7KIGmY/IF3E4PAHPSvANCsdU1TWb/xJ4V8A2N4n2yZYr7Vpd8sjK5DEAMAFyOARmgD0DwD8WtA8WPbWxtr/Rby54t7e/iCPcEf3OTkcH0r0KPO4HkZHQ+lcVpGi6j4j0/T7jxppVrZX+nXguLaO0+7kKRzyfU967UKFkGMqMk/U0xElFFFABRRRQAUUUGgBkrBexP0op9FABRRRQAUUUUAFFFFAEIUg4XJH94nNcB8UrvRdV8P39tfJrELaZLDMtxaWjvIku7KFAOWGRzivRa4v4xarrOjeEvtGg+XDdTXUMEl06BltombDykHg7Qc/hQM8dsJPDC+G5tAkvvGU0+r3qTazfNok2+9TnEWf4BggZ56V9IWaRxWcMcIIjVFC564A4zXlln4b8QS+TOPjA85LKxKabb7XGPbsa9WhBEagtuIUZb196AZlaro/wBt8Q6TqnnFf7P875Afvb1A/pWoQWPpkEGsbWLbUJPFeh3FuWFnCLj7Vg8coNmfxzWy2eMEcNk/SgQ9aG6UCh/umgfUwJv9fL9aXB9BRKN1w+B0NNdT2zTs0elH4UKy5+9gUgGOj4oXcPvDNIys3oKBjmCt0JNJlV/hP40eWezU4jgZ5ouIQZbo+KXa/wDz0zSUA/7JpiHBtv3h1pAI2PNDMMcqcUmI/wCHrQAbFGctSGLPRs0pXP3uKaVK+uKB3GsNtLTllXoVpSqno4oGmMopWjK85zSUD5gooz7UjGgLi0UDmigdwooooAKKKKACiikPHzNwopAB4BPbvVG9u/lKRt8vc0zULxpMxx8IOpFZhywLS/KB933ouA8sNu8fezxRcOoYeZyxHAp1uF8otjB96bGquxZgSfWkxXCNisWNuKw9evfk+yoeSea0NYvltodqEF+wrlnkMjl2+8TmtIwbHbQaflwF5Heul+GR/wCKlX/rmf5VzTLuxXTfDNceJF/65n+VbVPhFV/hHq1FFFcp5QUUUUAFFFFABRRRQAV4x44/5Gi+Hqa9nrxPx/c+R4puSBuMkoTGOnNa0rc2p0Yfdmb8saDI68URSBwysuMVIQMAFenemttArom1ey1O1qy3NbQ9RWEfZp23RseG/u10AcjAZ93HDe1cOgwCR65rc0XU8EQy9McE1zzhYqKubjxqx3xPzVmzuTnbIeRwKrll2BmGM+lNkRTtkXPSudp3GnZmyj45zz6VKr5rHtbk8xuD7GrsUmORRzWFZF4P2p+eKqpJv9qkD44q0xE1FMD04c96aYC0UYxRTAAOaUsRSUUAxQ2aSiigSVgopVXccU/G2gGyMBm6UOilcNUh3MPl4poBB2tzSbFzFOaFk+ZajWQ55q44Ge9UbobJ89jUPQadywklSrJmqKv1qRHoi7lWLooqur1MjA1dwHVIvBX3FR1NEoZcelNGcmMblioOKMcY3UrfLkLyap3+oRW6dvM7ChXYmi/Zgi8jrbH3q4PSLy4utftS5KqXPAPtXdg/NinKNjkxPxIUUo6UgpR0qDAKKKKAMPVtaa08SadpQjB+1ZOT2xn/AArZA2g4AOTxzWbqGoadBrtnZTohvJlJgJUEjr0P51oKflGR8zfeGelAHmvx2S8NvoMmiva/8JBHqcbactw4WOSTJwpz3qbS9T+Lz3dtFqPhjSooCR58sd+pIHfAxSftAafo194LjbWtZudKSC7SS2e2hV7h5RnakecfMfrXD+FLjMGganN8S/EVvbXl15MMGoafEhkYA/I5DHHANDGew+NNL1zVtKWHQ9bXRrwMGEzQ+aAAeRtyM14C97J4R1m/02y+J2pXLST7547DRpLmC3kYkucq2FJPOK+l3AlQoNxjdPvDvmvD/CN14m8G/wBq6PH8N7vUIDfTzQXSxrvuA7lvmz2GevPFSB6J8JbiS+8KC9fxVF4iWZ9y3MabNuONpXJweOldiv3sgHHoe1eMfB658TaPql7b6h4DvdOTV7z7RK0Kf6PbcYAHp0z06k17Qp5AznI6+tUIdRRRQAUUUUAFFFFABRRRQAUUUUAFFFFABRRRQAV5x+0Uiv8ADiT7RJILFbuBr2ONSWnhDfPGMf3hkV6PXFfGfSdc1bwaU8N721S3uYrmBPtAiRyjbsOTwV45FAI8r0i4/Z7aC0aLR7m3YsixxNbXWY3PQf54r6Ft9nkx+X9zaNv0xxXlOh+M/iTc29uZ/AekXMu8RSz22twuuf4uAODkdK9YiLFFLLtYgZHoaBsxdXv7y38T6LYwx5tboT/aGx93aoK/qa2CMEbRw2Mn2rN1PVYLPXtK014d8t95vlt/d2KCf51pleeG4yDj0oEOFD/cIHXFAobpTGed3N7dR31xtl43lfyNTQ65OhAlUt9Ko33/AB+3H/XVv51D/vV1xirHpR+FHSQ6xbt97Mef71XI54ZhlZA30NcefoG/pQrPHyrsPpWcqV9gO0XafWjaufviuXh1K7hI/eBxV6LWlb/XRH6iplSsBuFRj7wP0qPjP36q22oWsg+WUIfc1bDLJ90isrWExGbGOpFAH9zrT8noVB+lNK90bBpgIpLH5gadux1ximsN3RqFz04PrQA8NGejDNHyj7q5prLkfIBmmbf9rmgCXzOzL9Kcu0+1RKGHXmnfN2WgBzpt561GWX0p6SP0dKc6rjOMUCuRsnGQwpu1h2qRQAaUxt65FA0yGinlcfeXFJ8tA+YbRRSN0oLFJVRuZgB6msu9vPMk8uI/J3qXW2ZY0QHCN1NZsRWNCFGTSYA8n7zy1+7/ABUxczu27mNOgFPQAhmk+U4/OjzN20RrtQfeakA9sHAfAGOFFZmq6mtqpjjHzdh3HvUes6qkAMMPzMf4/Sudd2dy0jb2PetKdO40h00kk0hklbLdsVAmTIVqSmsQo3VvpsOcdBHOFB6c11HwwOfEi/8AXM/yrmiFZRu6Dmuk+GTK/iRWToIz/I0qmxlVi/ZHq9FA6UVynmBRRRQAUUUUAFFFFABXg3j3WrK28c3trfYRC42SY4DZPFe814h8XPDCavql7eWSr9tjUsFPQlelOOJpUZL2nU6cMrtmHA0lvMZrudRDJnyz2arrDem5eh6Vxui3Un2gaPqiuGUBlZugb0FdS0NxHqUbLKDbqmMV6MoJNTidKTZbQccGmyMVIwcEHg0j7to20IC3DDPespK5q/dN7RdVJAhuOT2btW6rEx5Uqw9RXDlvQYrZ0TUPu28jewrnnCw/M6CTLKCF/Klim2Ntbj60yTckgAb5SM0SjdHu6msGgLyvz8rZqeNw4wDzUejQK1sZH59q0BHDxhce9LlZJVVucHj609XqaaFXXPRu1UySrFT1FNKwi4H4pw5qmknNTI9O4yY0UwNk08VQBRRRTAfGOc05zz60R/0qG4uI4Yy7dqCGSqOe4pwBDZCk8VgvruJMrGXUHtWnZXsd4oeNir/3apx0EWHbp0ye1UNZXCq/ocEVpFlZthXBHes7W+Lbrn5utZMqG5RVuakVqqK3zH6VIHrBSszQtq/Peplkqgr81Kr1omJl+FixxV2EBVPrWbZtl60BhSWPSr3MpFPVLpbWMscljwMVzFw7SSGSRtxPTFW9aulnvSM/KtZ8isWBXpXbSgkhvY0fDW461aluu8/yr0Netee+Gs/21bZ67z/KvQxWNbc48T8SAUo6UgpR0rEwCiiigDI1Gw02fXrK9uGAvYARAM9Rz/8AXrUfj5uQeM49KxdV0aS78UadqyzEJaKQyZ65z/jWyN2xSeuOaAPPfi3p97qEel6loz2V5qGj3qXQsJZlAnRckgZIw/TGeK800Wz8Y+JtK/4RO48MQaDbT6kLi7v5ruKQxgfNiIKxIYkAZxjBNbfx28H+HLKXTtZurfUkgudSj/tO6tXIMUJJ3E4HArn/ABRafDWzv9Fn8B6lPquui5QW9pZ3PmpKvfzQvQAZOT3FJjPoy4z5b7YlaUJlFJ4LDoPzrwHwxoXgvxg+uan8RdXlfXI7ydJba6ujCLOJHIQRgEZG3HrmvfymCSBtYphiBy3H6V85JdWkmt6pa+O/hfceJLmC8ka01L7CzNLHuO1GODwowAe9AHpPwCvJrjRdVtINRudS0ezvfK0u8nHzTQ7ec8Do2R+FelpkAfL/APWrl/htq9lqmgf6For6LDbv5a2jx7DHxnG3AxXTqp37ieoAxTEPooooAKKKKACiiigAooooAKKKKACiiigAooooAbnjjoOtcB8dZLyPwSvkm5WwN5B/aL27lZFtS/70gjkDbnJrvsDa2ehNeUfGG+8eaHKuo6VrGjQ2NzPDaW1rdIx3SSNtG7jGMkUAjy9Nc8FL4X8QaP4T1p7m8W+hl8PwWVy7StLtONx6sOec19Q6b5/9m2/n/wCu8pN+f720Z/XNeHa/pPxC8G6afFE1z4S8uArJe+XAyuF/iKHGMjtXudlJ59pDN3eNW/MZoKZT1D+zxrGnNcKpvv3gtRnnBA34/CtDaBxnHFZupaTb3ev6VqryFZ7ESiNc/eDqAf5VohdqjHzDJzn0oJJO1NPSndqaelAdTzS+/wCP24/66t/Ooamvz/ptx/11b+dRDnvXctj04P3RKKKKCrhRSgZpD+dAXQVJHcTQsDHMx/Go6PwFNK4macOtXCAeam4e1aFvrNvIPnwh965zJ+lJj2B+tZSp3Edgk9vL92QVIAv94VxyM0ZzGxFWYNRuojwwb61DogdSE/usBRtA61iQ61tH7yNj9Kuwanayn5ZQp9GrNw5QL2UHTcDQfNxyRj2piyK46q4/2TTlG3lWIPvU2YrClWbuaQM+cfzpw3f3hQy7h6Gi4xSEYfMfyobKjqSKjC7TzIKd8394Yp3E0KJVYbdp/GgpH1JIoDdsCmOT35oFYftjFNcqcBabliOlJtIIzQUjO17/AFMX+9Wd8ynbtxnvWhr5xDF/vVmBWz8xYknge1Js0Q513EIzggcnHasvXNUECfZbXn1NLrOpR26m3gwZSPmI6YrnMk7mYkse9XTpjF3EkluSetIRkHFMckEDnNPXjFdIua42MFcgk0si7lFJIrMcrxSuwjjJZsBRk0NaMq1kyC9uFhMcTA/vTs47V1PwqhFv4l8vcT+7J5+hrljLb3EH2lRnZyB6Guq+FUom16GYg5eM/hwaUl+7MKr/AHZ60KKKK4zzQooooAKKKKACiiigArznxJ/yG7pT13Z49K9GrzjxJ/yGrpurbsCvIzjSkpPZM7cClzts8++I3h0Xlt/a1m5imtWEjqo+8oHIrO0K7XXNDSdmkgMLfMOh49a9E4ZirKOcKQRweK801xJPDni4XEk22xvVwsYHDEnoK6shx3toPCVOmqOrEwjzc6Nk3hZ4TbDzY9xBOOtW+NuUU85yc1Qnk+yzwwWse6J+rL2zUsK/YVY3E+7e2AO3Ne3ytEN3LEe5iQaWJWViehU5FDvtQbec9KA7bc4O4CkLludZpd+t5Yq+AZYzgj2q4JMoWXo36Vx2nXclpMJE4B4Yeorq45Ip7YSRg7WHTuK45wdzXluja0TixIzn5q0SdqkgA1naEuLErnOG61pL1IoIYhYMgzwap6hHj5l/GrgAZtvpTJQCroRnPSk1dEozEYEZp6vVQko7KfWnq9YXszVFxX96mST3qgrVKslaqQrF9fm70vfFVI5CKsRPkjOau9xNFnOIx7nFc34gugZ/s+cAda6G4by7eRvRSRXG3JM8hZvvE9a2oxuzJiA8fLwDUtpM0M6upPWq5by1AwTTo23dBjPHNdFhqVzs7eQTwiX2qrq43aeSO1VfDM7PA8TNkqfzq/fxlrCVR2rhqxHsc2jcL9KkDVWB28Z6VIrA/wAVcLdmbbosBqeHqqDyeelPi3O4VQSTxVJtheyNrSE3oZDVi9fybGeQ/wAPAp1pEYrdI1xnuapeJZgIhCucMMn3rupa6GD3OZkRpW8wc7smpDuXy9vAxzVXUZNtusaTCJmOATTJvtkKwpAyy4+8a7ktANPwxNI3iJIpFIRXO1vXivSVrzfwtLcSa9Ek0QQbjt/KvSE9+tcuISOStuOFKKBSbhmudGAtFNDqfrTs0wOd1mPVW8XaW9tu+wAH7Rg8Z5xn9K3l3bc9+4rD1fVbm38T6bpccOYbrLSNjpgH/Ctovge/fHrQM4Tx4fEln4X1G6m13R7KHzgxe8jVoVh5yrbhgnp1rzb4eaot34qgt/Dni7wJJdu2Xjs7KGKaVe4XagI+grtv2gbRZ9J0bUJNLuNZhsNTimmsLduZAM8EZ/nXCfEfxNYeILLT4dO+HWsWV1DMkiXyRRxtbY6gEHk9vTmkwPdfEqaxNodxDol1Hbamy4hkdQyRt757V4jod78QvDlhJp+vfErQdNuoriaWeO6VHkALZBGR909vavZPCeut4n0OW+jsbzTJHyix3QAdTj27V4JJoOkaVANc8ReGp5zYaxNHrU0m92eGWQlJAAeUCg8DnmkB6/8AB6xNtpuo6hP4ri8S32oXIuLu4hA8sHaFAQDgDAHSu9VTuHHygcHPNeW/s6raroGrto2mSaf4fa+LaUsgIZ4iOSd3P3s16koG4EgBqoQ+iiigAooooAKKKKACiiigAooooAKKKKACiiigBucnA6+vauC+JF3pereHtY0vWfDuoXttbtFxChLsxY7XjwPvKRnPNd4OoU5JHp0rhfjfqmraX4JMmk36ac1xdQ21zeMOLWB22ySZ7FQSR9KAPHbay0+4urRdctviPremxyqqafqBkeBcdN67PmWvpu2CLBGsabF2DauMYGOlfPfiKx0rwn4fg8TeF/ijfXmrW+Giiu9SaaG/PdNjMQN3qM17poeq2mp2S3FvdW85CqZPJk3bWIGRQUyDV9PvbjxRot9BMUtrQT+en9/coC/qK2D69Bzx61iatdajD4p0S1t0/wBBuPPN05/hIUFB+dbQyw+YZIJPFBJJ2ppp1I3SgDzHUh/ptx/11b+dQxq1Tam2y9uD/wBNW/nUMb7/AGrvS0R6EXoh5IHWjctMYbuPSmxx4PJosUS9qjLsD8vNPyKMUWGkIp3daWigcUncbVgopkm7HFNi3A81SRDkS0UUGhlBSEKx5Xb9KR32iljbf2xU8vcEx8cjqcJJItW4tRuoxgPn61TJ7UlLlRb0NePW3/5ax8e1WoNWs2ODuQ+9c9QeetR7NEpXOtjvLdx8sqfiakLo33TXHDjpUiTTL9ydvzqZUx2Ot3beop/mLjla5Rb+9j6SbvrViPWLxRzsP4VPsmFjoTz0akIORzmsRdak/itx9c1KutJgg25/A0vZsVrDvEH+qi/3q5rVtUNuDbwfPK3Vv7tXvFOsI9mscClH9TXIb2Y7ifmPU+tONPuUKxAYndvY8lv6U3cKCuV2jiljXaMnn61tbTQLikAkU12ANJv+fpRNHvU9jTDm8hysDUKGRpJluVAh29fapDLFHcJA4OSKoLDeyalIhyLbH8R61UFzPlFJ2QtxdW1pYZgUOhbBxXS/Ci983xz9kjTEcduT+hrAitLWyt334MRJJ3c074ES3k/xH1Ca4wIGQ+RjuOabjeEr9DCq/dsfQg6CigdBRXnnCFFFFABRRRQAUUUUAFed+IkeTX5o4uSzV6JXA6mdvit26fvVH615uYRU5U4S2b1+468Ja8rmHrlxDokFzdajMYIIk3u/tiuUvZ9I8eeE5brSNty8JLRq/wB6Nh1/Su28f6baawLrS7//AI9bqEo59B6185/D6/vPh/8AEaXRdSysMk5hmGcLg/dbH4gV46ToYjnj9nY+mwODhjaEktGlc7nwxqv2i0fT5isV0sY2qTyK1wp8qC3vWDOW3A1lfEfQ5NHvZNW0uPcJG+dgPuj1FJomvWV48NtfTp9p2ZiI9O9fc0KscTS9pT17ngWa3OjaWPzvIYYIHFErFMD1qqZI7eaCOTMjueH61YjaZrto3iyoHB9feos7cxpuh+75D6Ve0PUHt38uQ5ibpVCViFHTHSlQbgO3pSnZw5hRumel6Gw+wll6FuK0yPlz7iuJ8L31xa2R53xb/m3HOK62xvLe5TdG/wCBPeuflY5FhVO8mkXHJNSFSfm6Gk78gUkZp2Zh6nH5Vzu7Gq4atfVrcyQkr1BrBBwxB6iuWorM2jqWg9PV6rBqerUkxltHq1aNucVmq+0+tamlp/y0bo1awJkP1h/LsZD7VyLSBdh9a6PxFJttyg6kj8q5sKjnnkV30NDFj+HUH1pcYQqOpGBVTUg32TyoJgjn7vPNRW87WcCR3j5lYgCtmpLZA7I1tHuTb3sb5+QcN9a7BWDgMfuEfNXBzXFvAVVmAL9K6LRdSTyhb3D5/uH1rGrTdrktPcq6vp8kNw00C7o27VQHBxja1dicMgQgex7VC1rb53MkZ/4CK8udFtm8ammxzdvDPMdqRk+9bmm6cIlErD5/SrkMcS/cwPoKe0ixjc3A9c1tSp8vxEzlzDyVVSR0A5rkdeu1klkYAlY+laGr6oGzBDn32muanvlto5ZblNqhtqgn73vXZSp3loTbQbKtrf20ctwrRhed1ZV74mtomay0xfNnHArI1PVrjVrxtPs5cOrDYicfnXb+E/CcGmKt5eRxyX7jJAUYFVjcXTwdO8tX2HFcxQ+Htv4juvEFte6ijRwByQD9K9iXrmua05v9MiVchd3T8K6UV5WFxf1lOVrHLio8krDhWP4iu9WtVjOl6ENVLH5910sWwf8AAutbFJjIwea6jmMua81VNI+0x6QZb4gf6J9qUc9xv6cU3SrvVbqyebUtFFjcL9yA3Cy7v+BDgVr4HoKKAOe0m+1W81Hy9V8PR6eFB8qRrxJWbnsByK21yxByepxjjj3rH1fSLq68U6Zqkcu2K2BDqD97Of8AGtsnCnJCjOM0AeH6P4uj0fQfiDM+u2aahaTyvax3Nyu8EbscE59Kd8RPGcF78MdEmtfE1i2qT3EPmLa3KF3JPI2g5rvNV+GPgXVtRmvr3QLWaebmV9o+c+/rUdl8KPANpdRXUHhy1SWI7kIUEA+ooHc7Nyuzc33DgABeeaaVXv0+7gDg/UVKnQDkAcYPen0rCIyigLnovIwKVOCec5OfpT6MDOcDNMAooooAKKKKACiig0ANctj5aKHLAcCigB1FFFABRRRQAUUUUANB6Y/GvN7jVrfxVqXi3w94g06G90rSoo51hUkGXG44P/fIr0cdWYLz/OvKfE/wz8SXvijV9Y0Pxk+l2+qwrDND5ZOAM9PzoA5zX9D8BR/CW68b6Z4Mt45o0YxQzyybVKtt5w3H4V634K8N6HoGmING09LNLhVlkVXZhuIH94mvK/8AhTfjFvDi+G5viAz6ThvNi8lstls+te4Wkfk20UOc+Wirn1wMUDZl6pqi2fiDSdLaDf8A2h5x39kKKCPzzWt827sMjk+9Z+oTadHrOnQ3KqbyQSm1yOeFG7H4Yq+dww3XcRkegoESUj9KWmyfdo6jR5pqC7ry4J5/et/OoAu04+79ai8T3LWlzL5fUyt/Oo9LuWvLMSycc16C+FHdDYs7lyRRwelNaEbuDTlUL1oLGFHz94VIOnJFFMlUsBigTi0PBHqKhDSFvanIvqafn2p3sTZsXnaKACelNcvj5aRDLmk1fYpOwrts6gmlB3UMu6l27RQNJoRselOChRxTC4WnqdwpMpO4daSmFyGwKky2KQJ3IzIAe9PHTNIY1PNLgAUEphR/wEUUjccinYu+gp+mKCKjDsTz0qUciixnCV2JhcdM/jRx2yp9qU/LTfMXIpXRpIz/ABF81um7GScZrFiQqPmYVs6/80EX+9WNPnBxQx9Bc8Ej0pIiWU56UQ8pilA2jFIQoC7h2HrUKXUMqy7G5Sk+0SC+SHy8oRzVJryCze4WGEFs/NVRg2JySLMF5bzrJeMjKYBzu7/SuL1m+1K9voJoLwxIsuSufvLnitzxJexro6QR7Ynn4qj4K0B9SkMDuRFDnzGPXn0rWUo4alKrPoS3zlCS8vrjz45pHCqfkyeOldl+zfFcx+J3F04Y+UWB7HOelZXjHwfNZ2R+wPJNAylWI6qfWun/AGcNOnsXL3LGQ8orn2FY1MwoVcMnHqZVYOx7wOlFA6UVwnEFFFFABRRRQAUUUUAFedeImKeIpJOyygn8DXoteceJedauvTNeTms/ZqEvM7MHq5It+J4tyx3agOhABrwH9o3Rtv8AZviW3XD58uZu5AyQfrnFe72OpiK1a0uI/MUj5c9uK8/+L9ot58NtUjwGMaq6e3zDP6V5eIqJVY/3j6DJKrw+JjB7Saj97sWPAOoR+JvANhcXWJfMg8icHrkDBNcn4k8Gto7Nd6fAZ4ogWG374zzSfs33gl8J3ttnIjnJA9MmvVDlWCHBU9c+lXhMwqZdVtF6PoTmmGVPEOC7njmj+I7+3vILXULXMOC28jlRXWadOt7P9rtroSRsDiMfeUVta/4X0zV0kW4UxTH7rRjiuC1bQNb8N38d3BM8lnDEVTywSMAd6+sw+bUcTLlWkn0PKqQdOVjqbO7W4WQMpRUY5LVK7quNrZBHBHQ1gaRr9nrCvpsx8q4ChmOMdRWyjBZ0sRGSqLkN612Sp8krMm50eijfpmTuU7ulaFq0kEhdT07CqOkFm07gc7qtxhgTuOKlpMTujqdK1BLqMbnw47GtAfONw6jqK4eOfypgy5VvWuk0jUVuFBY7ZlGMf3vesZ0uXUSlc0pOV45HesfUrBifNhA9xWz28xeM9VoZB/exntXPKFylKxyeSGIf5SOuaUSLnAaulmtIZB88a/X1qNLG3Q/LGtYez1NFMy7K3lmkDFSF9TW1tCKsa/nTwqRryePQVXu5kgtXk6Z+7mt6dOzE5XMTX5fNvFVTwo5rDvrhrSaNUjYq561Yv2mZWkiQSOTwCe1Y/iHX49HsEDrvuJONqjOz3r0KUTJmhfxWquk10/lleQM1UutW0WZ1M0ytsP3h2+tczp2m674g1Rbm3mElsfvs6nBro4Ph20YlP2qEPLxlV6ZrOti8NQdpTGoORYivNI1AiSO4jlKHAwafPcXyXqxxQr5PZx6VzOp+CNW0WxlbTV+1NuycGs238RXmlLBDcztFdOcGJuin0FbUZUcQuanK5MvdPSP7cksCkbSly/RTWnHr83l7jCpHrXAQeKLO8uzBfQEzRYO4DitG81fS5rAhrr7OM9zipdBXGpo6yfXp/LdvLQKoySKzotRkv4vMjmZlP8NYMesaTZW4xePMp4HcNWRe+KpJPNtbCEwqoyOME044Xn1exV0zf1DUl02Rt8qSSOOFXqPrXHX0l1rWqwyLOztGceSvTPvV3RtB1bXJo7vyZLcN98ydx7V6H4Z8NadoaM9ugknf/WM/c+1cuJzbC4OLjH4gjBtlPwZ4Xt9HD388EZvbjnnsK6XHzbsnPrQCW+bnj1pa+IxWIqYmpz1Hr0OmMVBE2nf8fsX1zXTCua07/j+jrpa9nKb8juedjn7yHUDpRQOlescgUUUUAc9rM2qp4u0qG1RjYuGNw3YHBx/St8AYFYer61JZ+JdN0lIty3eSzegwf8K3EAXCjoOlAAFP94/SgLyTgZp1FACDPGetLRRQAUUUUAFFFFABRRRQAUGiigAooooAKKKKACiiigAooooAKCAeozRRQAYHoKKKKAMrUtOs7nXdM1CaTFzZibyEz97eoDfoK0cnHTHQj61k6vps1x4l0bVFnSOCy88SqTgtvUBcfiK1TtEe5mAVWznNAEnakYZ9aQMrfdIP0NG9c7dwPXoaNgPE9R1dR4hvLHUIhJB5zYYdRz61dv7qHTbGNokDxueMDpXnvxTmvF124+y7lBmflOvWtnwlqjrYwWuqfMJPuk9vrXsqhH2UWjspydjso5ney82NckrlRVXS5boiVrxcDPFO1CS6ggT7Cgdc4yOlWLUyG0ElyoDGsEmmbQ5kMttQtpp/KjYA9OaZGl7/AGod0itEOgFULm/0ewmLRjzHHJK9KgTxZGfnEB2ZxletOMU1zU1oTc3BdW/2poRIvmelV77UobW5ETqxz6VDYy6ZdXQuo8pNjOHPWrd/9nht/tMkQf3AzRy091uHNYla4jWATMdqN0zTJ7oR2vnQ/PmqYK6xbiEK0YXlSRwanM9pplqIppFLL1XuafLEqFuoabePdK/+jsjD1NRWT35vHWQfux05zWZP4ohR2FvAqHsG4zTrTxRjAurcIM9V703TmibnQsqMx3ck9qUcVmvB9tuIrq3uiIj1UHkVbubqC2kSJ3yW4GKyfN1HFkxGT0pSxAqne6jDaSrGwZif7tWo5PMiWTsfWlYq4qPntSsM9Kijnt2uDAkgZx1xUV1fQ29ysD7tzelOwiZVbdyTUlKegxzmmtu7KfrQNMMbfemtKV/hoTdk55pxA7igloU/Mopnlc5p7MFFMSVWOM4x61I2Z+u/LBF/vVjvJtk2461s6981vEdpxurFuHiiw8hxk8HtQ0a9CQ5UHGAMc1XF1G8UjxZYx9c0s91bxMiSNkv0AqvJM1vdrbw24McvU0rBcdDqKGy+2TYQKSPSqFjrWi3N0+AV3HBYjINZXjW+t47+LTSxSJ8KQnYn1rl72yvLfQ5f7MSaQmQHKrk4rrjTioe8zCdT2ext+I2hu75pJHVVjkAi5wOtWLDx9pfhG4isb6ymma7cM0yZwqDrz7ZrnL68RZrWwuIGmEiA7/Q+9dfqfg+HxN8O1WNVS+tS8lu4H3iD90+xrzM8Shg1Z7s7sndGeKSr/C73+7T8T0qzube+s0uLaVJraZcq6/dlB7/h0rY8GRRxarFHDGsaYJ2oMDNeDfs9+JJ47i58KahIVEZLW6v/AAc4Kj8cmve/B5/4nUY6NtPB+lfGUHKGJjrpdHVmmE+or2XWza9D0EdBRQOgor64+XCiiigAooooAKKKKACvK/G+rabpviMW97eR2z3UhSEP0kbPQV6pXkPxP8N6b4nubqz1BCJAT5EynDQt2YV5Obfw4+p6eVwjKq+fYsEMSVxtIHJzn9a5P4u30Vj8O9UkPyyzxiNAf72f8KwtF1/WPBl6nhvxkXlsSdlrqSjKk9g59cVzn7RGttf3+n6BZuDHIwkZgflJPA/pXgRp3dz6XA4OTxdKVP4Yu7PRP2cLbTLr4RYtLULfRyt50m3lmX37107DZ5pfLYAGB61X+ElgvhrRNP0vGzfCDPj/AJ6Ef41r6zafY7+RsHbgyL7nFejiILE0vardHk4qpfGzu9HK5yf/AAlVgfGaeFYYpLm8WMtLLGfkj9j71vEZi2squCMMhGVx34rgfgdCl7/bupSsPPvtTZJZu6AKMAe3FekajZSWEojLBlbkEV58ITVN1o9Nzqx0VhsQ8O+h5N8RvC81ix1XQgfL3gyY4OfT6U7RNYmu9NNrIR9sGMMOtelTwx3EElvMvyuNpA6fWvH9atf+EV8RNuLFbh/kbsBX12RZi8XTeFqdNUePiKTpT5keqaQs50UDzFSRjlj6Grdms8cJW6kQvnjPcVm2LW1xo0LyXAiV23Ak0+4udHuVCNqI+T5dy549z7V6vO9mxN3NNolZg+ePrxUg3oQY2wy9COtUHEd1ZCCyu1Zh0OetKpk0/Td8rGVx/EvQU7N/C7kJnTaVrKt8twdrDjJ71uJIjoD8rg+nWuCjvIHtVuJMIOmW9as2d3cxgSrLhD0OeKynRX2h3O1+Veuceh7Um+HPCsx9BXOprN0F5CP7iorzxBLbxbpDHGpOMjrWSpgdFNNDboXf5R6Gub1a/a7kHzbIg2E54aqc95JNGJWZ5A3SqWoRRNClxcTtDGnzH0z6VtCHTuDvZ8u/Qi1C8nsIriW6KA9IVHr2rltA0/UPEHiCRZmQ2r8vIBnHsKj1e+k1vUpLOMSFwNsQA+8PUV10cmk/DTwU97fzF5FXO3Pzu55CjNZ5ji/qGG9m/iexdCnPEVIQpK8n08zd1PUtD8H6A11eXUFrbRLhULBTL7D1Ned+CfjBL4s8b/2HY6Ky2DBisqMSyY/vccV5pGni740+L/8ASJ2i02Fyd5XCRL/d46mvoXwL4N0Xwfpy2ulWq+cR+9uMZZj718RJc75pPU+txWBwmV4dxxHv130W0fy/U6I/IHUSHYvUHuaxdd8L6NrW1ri1SOZOfM285+tbEoYxGNhgnkt706POwBzuPc+tKlXqUpJ03Y+ZVO+rZ5/qfgC8aORbK6hKsMZJw351Qh+HuqfYBa3DW8hzklpM16cQCcBcD1FKwOQe9er/AG/jbrlt+BHsFc89/wCFdiSGGC8vNiKw2rDxtx2yK6XS/DujWNx5Solxc8Ft7bio/hODW3cSPHE0ikbIlMj5HRQMk/pXjfgzxNa2uoeKPiHrV8yWcs/2awh3ZaQISAAvqcisKuZ4jFaS0OnC4CdenKVtvze39fedl8TfFdz4Wg0+x0tFn1PUZxFbREZwO5x6cV2KCQQBplwwUGRR19wK8x+HOl6n4q8Uv8QfEkWx8bNLs5ODEn94j14/WvR9SvotO065v7qXbFbxs7Me5A6fj0rzZPmkovc2xdKNPkpL40ve83fp8rfM4/4u/EBfBelq1lYtqV9N80USt91B1Y/hW94D1iXxB4WttWmtzBJcIGKbslazfhlapqvh+68U6pbRzT6pI32dZVz5UB+6uDxnB5rp4IRb2xijwqKPlVVAA/KuuvQ9hAivOiubDRXvR3Zf07/j/j6/jXS1zGlZN5HnrXT16eUfAzxscrSSHUDpRQOlescgUUUUAZOoX+mwa9Z2M6IbycEwsQMjr0PatOMllRjwcciszUNP02fXbO9uGAvIQRCM8kc1q9G/CgBaKTeuQM80Z5xg0ALRTd4pSwAyenrQAtFJmjIzjvQAtFFFABRRRQAUUUUAFFMmJC8UUAPooooAKKKKACiiigAooooAKKKKAOT8bL9u1jRdDkkuYoL0zM8sBwyFFBXntzWvBpMcOjHShd3ToVKmZ3HmAHrzinahqVna63pthOoNxeeb5BI5G1QW/Q1oN1CkZGDmgDI0DQoNGjkEV7eXPmcE3D7iPpgCoLDw3b2GrnUY9QvZGOcxyOCgz6DFdD2prgbOlRU+BjW55l4v8M2uoG4uLWHZfZYrkcHmvGtX1a5sdVFgsQESnBDfez7V9F3RJuJeT1NeX/EbQrePWotU8iIpMvUqOGrPKMyftJUp67WPQnD3U4uxl2Ov3OnQoq3K4YA7JDyKq6/4kmjQNdyNsfptrG1a0068u42uLkrcDb8me+elS6zdWtmLeC5jWRZGCrkZxX1Xs7brUxc5r4tCxqEL3WnOsLbGZcg55qbwX4Z1p7Nj5Jljz95ulbXhLRm1bUBGflhUBpT2Vfb9K7nxb4h0zwhokd5dR7bYOkCRpwXckDIHfqK8HNc7nhI+xpbnRSw86rjGGrfQ8hn0rXNP8Su99E0cOP3YDda6Gx1y9tj5W6OWP+4/WvQtZsLfXNHjaRfLlljEkDHqDjoa8bvNJv7TxRNJMTsjH3TW+WY2GOiqc9Jr8TOadN6q518nieUwFbe1EUh46dK5bXtYitpkOolpJH7iqfis6iYIW0/cQWz8p5P1rS0zRv7ceytZYt0pA3kjJFen+6gm5bIzlPm+EoXthcaldWc9pLKRHy6qD0pPFdtfNZolssyyiTJ3DHFe2aRo9jpEC28EIL4G5mXP61PqNhZ39u1vJHGXYYVgn3T7GvnKnEkIfYZ0ewloeYeD7yWykigmYlZUCtnsa6u++xeZGZwA4xtrzjxCNR0vxUumqhMKNnf7V6BawwalZQXEudyY5r3ausYvurmVL3rl6SC3nlSSSMEY4qtHdzf2h9nFufJU9alvJJorMNZhZGBwB3qjqGpTWWmCSRQLlv4RWNneyKsTXI02wu5LmSVVbGcZqtJqOi3UqzMSrjue9cJN9p8QxSJE04nLEFcHdTpNMvdO0lrKTzDIBlWl+8D9a1UIX5eZXJ9ppex6JqXmzW0bWLnkcVPp63EVoDO2Wrh/htfarbwy2mpyFjJypY5KHsB6V2Okm8YS/aAW25KhqmdOzsEZ8yuTXN1DA6iQMd3TFWEKsgZMj61nWFxJdXTi4teF6HFON8zXbWaoQp6HHSskrlqVi9IoPWkSMA5qCxilt4ma5mVl3HBZu1V9QF1LcRSWzfug3O1utKwSepD4shE1nEvmMnzdq51fsdzAbeQSYhOdx7kV0XiieO3tY2lDY9qwYbyCecW6QsFcZJ24zSRqtUEUVrqKpcbcCI7RU9vdW08rRrjdHVeWQ2t0tvDAqQk8ndTpILW3S6uE8vO3PDVfLJ9CWrHE6vcQXOsGOSQfaXkIQY7A163o1jHZ6TBAkCSHb82V7n/61eMaYyXfiNpbq1aIxSDY+c5zXoiaxqS/FuPQxMDZJp4lC4xl84z+VeLxDVqQUeR2ur/ob4Ch7dTv9nU5Xx/pP9h3r3VtZPdoxPkbRnk9q9F8GI8PhuyMkRhcx75EYdCecVpPHGypG6o5ViVBGdp9qntIPtV/Has23zGG4ntivEr46eNw9OhazT3GqUYTbPny9tZtH+PiQWcEzKbgbvKUnClcknHbNfSnhVg2txtNJvyh7YI4rhPD8K6Z+0nqtjdiL/S9NDQuyjIAKjj8q9E0GKRPFIeS3KxyFwjY4OBWkcK4yjN/zL8ztzbFQxFOMbfDBW+aO2T7ox0xS0DoKK98+WCiiigAooooAKKKKACvOfEv/IcuSemeor0avN/Ev/IauUwcFu1ePnCbhH1O3BvV32MXW9Msta0+Wx1SFbmBxxuHKHHDCvnjRtHW3+Mttot7O9zFb3JVy5znAyoH44r6n121ht7K2ljUjOA5HpXzd8ZrO48N/FC316HKmZ1lQr90j+L8cA15bouFSVOT2V79z7HI8XrOjHRSVke/Slg+VPKtuzXQwS2+t2CLMwSeIfL71yekX0GqaVb6hasHguIlkRw3cjoatRv5R3BjEw4Zh0B9/apwtd0pcjV0zwcZh5zkqcfiT/A474faNqHhrW9f0e/G0G7N1bY6FCAB+teo6kDqWiR3hAEiKN+PWvKPh7q154h8WeJNYurh7i0Sb7LAe2Bg8e2a9T8Ms0lrcWMnLHPH1rtw0oyrypW91o0zRS9qpzfvLcw1+ZAC2Ce9YXjTQ7fXNNJeLM9tyhx1rddNs0qn+B8D8KBx0rzaNeeHquUej0IS9ooyfU8ulfUW0a2itY2+0RzbWj9elaSaJ4ivr2EwwMtu0ZEyFCM16foOnWEStdi1jaR5CSdvINVPiJrN1o/hK4/s3d/al+4srFAetw/3SPYYNfVriapOUaaglfr/AEzjq0uV7nm+g6LqupR6nd6KrSxQzi2tZC2FbABL/nla13j8WWFykc1l5tuo/eI43Ln2xXofhfSbfQfD9lpFp9y1h2Sf7TMdzE/iTWjuJG0EkCuarn1VVHGyaXbT82TGi2r3PLo/E1ncK9vqVhNYrGc8DCce1bMGp6ReWiRrdJ5J+5ubFdVqlnpb2ssmoW9v5QU75JFGFHqTXPT+C/C+rxQy2ZbyTzH5T8MfUYrrp55h6itUTQSozS5krocyqbUQ29zGpXjrSqqLa+XcTQySdtx71Sl8A/65bfWnjST+8eUPoKh/4V/M1mkc2tzvsOdwXn8TmuuGZ4Nr4/wf+RLU9lHUd/a8diHS7uInYfdRTXPX95rHih3s9KR4nVwMsPkAzXZ2ngPRYriK4vGknkUfKwPBPvW8x0/StOklIt7S3AzJIxCAY7+9clbP8PF2ormktvIuNNzlGK1MTQ9FsfC+nS6nqVxGZbeINPM44UY5xXgPirVda+MPxCj03TY2XTYnwoHAEeeXPvWh8YPiFfeNdSXwj4VSWS1eQRsyn/j4boOP7vrXrfwg8BW/gvQFM3z384Bunx8yH0B9OlfO1sRVrTdSq7tn2OGorJMPLE1l++kvdXb1Oh8JeHtN8J6BDo+kxlY4wN8h6u3qa3VhhGJJbgZkGdqn7tMPfI/CmhEB4UD8KxpVoQfvRufL1XUrN1JS957kzw7f9RMJD2U1EWdW2yrtPcUY2nKfKfUVNC0c/wC5ueGx8jdzXS1h8QmkrWOfldLbUiRHkn8tTgYJzSDOSpOSKmhRoRI0h5HC/SoF6FvepxOHhQopJ6s0pT5mYHxFvm0/wJrd1ExRo7Y4bvk8Y+leefBv4Z6RNomleJNZeXU7ieFZkglP7qEkAk49a9ee2trqYQ30Mc1sw2yLIuVPsRTvsdvY/wCjW8Yjgx+6RBhQB2ArKFKfs3JPY76eYVKFGphaTtz7vuuwJsjI8lQoUbVA6Ae1eQ/tJ+IPL0zTvCto5V7+dWnYcEJuH9RXsDsq42rj1BHSvmT4kh/EXx/g0rzHeKKdYkIbsvz1FCPNJTas7no8O4alWxXtpq6ppt+fT82fSllBHp3hzStPgACQ26Ko9cCp92dv61OyJJYxMmMwDbg1ApVh05FdWZQqc65lofOUXdzjLe7+4s6d/wAf6V0tczpx/wBNiPvXTCu/KfhZyY1WkkOoHSigdK9Y5AooooAwtW0WS88UadqyzFUtFIZM9ev+NbKcopb7xHNYOtR6sfFmlSWrP9h5W4UH5eh6/pW8SdxxggdDmgDi9a+KngrR9Rm02+1K4juYeHUWcrgfiFqKz+LHga9uorS31S482ZgqAWco3H/vniq3xTuJdPn0mw0Ow05dT1e8S3+13NssgjDfxEH72PSvNdO1bx9a2Vp4j1HVvDB0mK9NtqAh0eNZYDuIBBBzk8ce9AH0WTlTtBAxkDPWuCvPH99oV9JD4r8M3un2O8hL+IieJkzwSqZK8etd4fusxyQRhsjH+RXz7rWsWGs67qUOveJPFutWUMzwrZ6Fp0kVuFBI8t5EYiT0ORSuOx7f4c8SeH/EVuJ9G1ayvVIziKVWYfUA5Fa6nnAGMdRXkHhTwj4b1GHRtZ8CaXeeF10y933CSWRt3uk2nKuvG7k5yfSvXVKhhg53Enr/ACpiJKKKKACiiigAooooADRRRQAUUUUAFFFFABRRRQAUUUUAFFFFAGbf22ny6zp1xcsv2yHzPsoJ5OQN2PwxV8Y+ufWsvVdHW88QaTqxlKnTvOwv97zFA/pWltCrgcnO4UAS9qa/3Kd2pr/d/Con8LGtzl7k/wCkS/WsbxPpyaro80DAh4z5keOxxWxdf8fEv1rJste0a6vjp9nqVrLdr9+PeNx9sV8sqjpYj2kd0e1Tpe0p7f8AAPn6/wBH1NvELO0RB8zcX/hHrXRS6fFfTQI0ZeYMPLGOM16X4j8IxajdG6tWNtI3Bj7E03Q9AsPDkcmp6pdJ5kA3B2+6n1r7P/WKmqCm/jOSng2pavm8i/pNnb+HdADXDLEpXzZpCeMAdPpXnmlC4+K3jeHU5Vb/AIRbSJCbUMMfapB3A7gcGonOrfGDVmSNpbDwdayYdlO171wensv+Fer6fpkdrpkekaSiWkUAA+UYCAdQPwr4xueMnzv4z3J2y+Dj/wAvv/SV/mWRt2kMoAZgEHYEfwj3rk/H+jNcQrqduv79AfOA6EVePivw/H4vHhaLUEa+EXmAMeB7f71dAy/K275kcYZDV0q1TB11Vb95HnVKUlH31a+p89aHeXMuqXayBvLj+4O2c16x8O9L+z2balcAiST7gI6VXvPAsLar59q4jikbLj9a7KGNI4EgVcqi7Ux3NfQ51nFKvRjTov4tzChh+SV2eJfFj4h+J/CXxNtbeQhdEkQMyBRlhkAkH617TY3K3Vnb3EJUxSorqB0575r5+/au1CwmvtM02F1mvoVzIB1VS33fzINe1fDq3mt/Auj29xnz47VVcHsetfKzi5JI+mzDCwp5fRrpWbOX+K6xWF4dS25VoycAfNxVT4darHqektEHZTzgNwa6T4o20VxpEErpuCsEP4159Yyw2e77JMibOSFNfeZPVeJwCm+mh8pODg7ncRRJpEctzcTtk/dQnr9K4fXddil1VBM7GSQ/ulA/nUNzr1vdRyXUt27JD98enatXwPaW+varbyxIrwwnexYc4runJYWj7SQvae191He+CNHj07ThdSohupPmDbegNXPFGlQ6ppkykDz1QujYwSQOlazYJ2KuEUcfSiMAvnsAfxr8/eNrTxSrp+6dnJF0z558MS6j/adxJcCQBXOAfUdK9Se7uJtJW6swGcABvrXKeIbdoNT1GKPEZDsV/HpVPwDqV/pMcsd+WkjLE7T9a/QoyVejGoupxR907nTp5vIMt3shTH3vU1n3niCzhl/0eBpHB5bAxWFr2treMFMnkws2EQ8ZNYDR3y68Jo5ALMrjBPU06dC7K50dr/wkNneL5V1AdhPLRnpWlEbe306SSwl80Y+7nJrzXRLO6trq6muHLxksVT15qx4c17UY9ReNbVo4lOTuHUUOgTGomdtrd2v9iLc3qqEQZbd1rzzUvE7G4RYZAEcHyyFHSum+JeoQ3fhWOMSLGLg7Wwelc54X8DXF/ptvJux5GTET/FWM3Roa1pWKcpS0iYkWt/aLG4uGlkJjbBGTnPtSXGoXS3ltHH5jQzLlyT0HvXSTeC9Tjf8As+G1Vo7g5dwPumty58CJbaWjWrF7mJcMG71zyzPAQ/5efiCpVWcSZZo9X0+G3gDrJOokYc8Z4rrZiR8eLVt2fO0wYGOBhqwfB1pqNz4nFtPDs8u4U89gOtbr7L3477bZfMSw0/a5HZt3/wBevB4jrJun/h/U9fKF7tb0/VHpmk20lxqJKquI+SGPX6Vq3FhIdVS6URwxEqGJ9uuKpaFaTPdfao48IWKnn0rWNrfG43m/lhtwc+WpHNY4DDx5Iy8zycTVfO0jPk0XR08Xrr95tbUlh8iPnny85/nWjpt3JP4mSE8QxqzRjHqKrGz0Uay195aSaj5e0yc7imenp1qbTLpbnxTEEjCbYzn8jXXWnFWX95fmZvmk9f5fyR146Ciiiuw4wooooAKKKKACiiigArzjxID/AG3ctk/e4r0evO/EfGvTj+E5ryM4d6Sj3Z3YFrmals0XL/dcaBHMoDCMgsfbFedfEvwrF4q8MvYrg3VuDLayHqT3X8q7zQL+OBGsbsZglyKj1fTJrR/OjzJb5yhTqorjr/7VBVIbpWZ34WtLCV+aXTY+b/hd48bwYbrw74gt53tklbai/fSQfw89q7S91Dxt47T7Hptg2gaVOMPPOMSyJ/s4yKb8Z/ASeILdtc0lQdSiX9+ijAnjHT/gQ5/Os/4KfEDzgPC+vsYbiA7YJm43D+79R0/CuGKThzH1dR08RR+tYZXq9V28z03w5oth4d0eLTbDcYovvFhzIfU++a6XwsdupEjj5T1/Sskpt3ITk5yDV7SL5bC5ad13gjFVgavJXjJ9b/kfLV+apCTk7y6/5EOpYGoz7em7n61BTpXMs8spGN7ZAptc1RqTk/McItU4G3ogY2xCdT90H171y0Sr4k+J7Shi2m+GodkTdpLmTDbh/uEEfjWrqmsroPg+81M/62NSluP70zcRj8WxUnw50OXSvDNvaSc3c+by8c9fMk+cqfoSRXo4OjenJS3lscteWpul/M3MBl/9mnR29wfuxMAe5qaWeOH5LdFJ7moWuJXJ/fHI6gdqpUcNTXv6vYE5OOmxT1mxS/sbjTLxCYLiMxy4OMKeteReG/EF58Mm/wCEc8V2840hZibDUohuRVP8LE89zXsxxu8xtzkdjUF5Bb38DRXUcVzG/BSVMj8K5G6V/cdvU7sNiFCDja8Tg/EvxO02CO1sfCsS67q93/qIYuVRezN7Vf8AA8fxCOoSXPiy70+K1kjYi1t+Sp7ZJFZfiH4S6PLcNqvhW4l0TXEH7oxH5Hbsre1ZFt8XLrRfDWoWviS1hTxPpriE24HyTtztf9PXvRaU/hserGgsTBU8BHnk90/iXmvI7jx/440bwXYLLqUpku5EJtraPBY+5FfP95qvjz4w6x9ltI2jsA/CKSsKe7MOSfbpVn4eeC9U+KXiCbxJ4juJxpZk3XE7felPaNB2A47dq+kNH0uw0nT0sNLt47eCNduxQAW+tD91aJHbOrg8jj7KK9pXe8vsx9Nzkfhh8MdH8FwLNKBfasR887DhP92u6berMd2d33s96FIwFZihHRRUsUU0xwI9q/3jThRq1dEfNYjF1Ks3UrS5n5/oR7l4AbOemaceDg1NMtvboIwBLL3YdjVfDKMMd2eh9KeJo+zSMKc+YeOajlHykfx5+Wnnhc1JbRmRxO/3EowtL2sl5ajnJRWpIUY26W4YF25OarHhGXBBQ4NLLIxuftKnAQ/pTrza8iTRsMOOa9DFKGJg6i2gc9KDhLmYwp8pVuh5qwjLPEsMnDr9xh/KqxY4yarana/brCSETvbyHmOVesbjo34GuDCYlUtJbM2lDn99FuKQ290ySp5hk4A9a891P4T2z/Em18c6TdAkStNcRFvVccVZ8I+N7qTxLN4K8XWyQ6kgzFOPu3cfZlPr0rpF0+Oz1ae+0zW3tzM+6a2llXy2P+597NetCFOonbpqbQeIwU24O3MvvRo7m3NIrYBwMU5NuPU1MLpJfmljDtjG89R9PaoOCDgYz0rza8ISTk6t/L+mYRqNvllG3mWdP/4/ovrXTCuY0wEXcIPrXTivTyj4GcWO+JDqB0ooHSvWOQKKKKAOf1jVry18V6XpsUIa2ug3mvj7uM/4VuMq7dvTPI571l6nqtna6/YabNDvnuc+W2Pu9f8ACtUDH3ueePpQBwXxkuPDlrotiNds76+uTfRtp8Fif9Ia4GdpUZAx7ZxXmqaJYax45t9Rn8C+OrO2uJ1lntGiQWvmgYEj/P6AcYxXdfHmS8NloEOkxxxavLqkQs72Ufu7ZsnlvarGlW3xkS8tRqWqeE5bYsPO8u1l3Ee3zUmNHSeObzXbLQy+g6PFqlyxCtBJIyjB4PI5ryXwbqHxF8G2s2mSeFdCjgnuZbiBZLphIGkbdsP4ng17vIZfKYKypJtPJHGcdfpXzb4bX4UXF3r6/ERLjU9fF/N9okubedgse8+X5ZUY2gfU0Ae6+Cb7XtU0hpvEWjw6Zch/kihkLKR65roQV3hcD/ZrxP4A+L/D0aXXh201e5ltpL0jRrae2kDQw45Ukj+9uP417XGo3fKoCjlaYiSiiigAooooAKDRRQAUU19wHy0UAOooooAKKKKACiiigAooooAKKKKAMLW7fUpPE+iXFq7i0h88XSA/KwZQFyO+DmtokBuRjoAax9Xv7y38VaJYQxk2t2tx9obH3dqAr+prZ2jCg84ORQAtI33aB1obp7VE37jC2pyGrRSTwXkMcjRvIjhJFOCD7GvjzxF4P8YeDL5vEFxb3FtF9oIF+rENuzkZ9q+x7jd5rK3/AD1PT0Jqv4g0Sz8R+Gr3QNRxLDMhAY8lT2I96+fo4dVaskfWZVnEsuVlBSUmr37L/hzzn4GfEO68ZWc9hqNrKNTskHmzqhKN6VJ43ij8a+N4fAEd5LaWYtjeagY85bGCI/ocniq/wZ+HPiDwH4hvppdStrrS7vCFQf3mAeCRjjrXY3+j+GPCev33jW/uPsU9yFj86VzsBAwAPrW0cu5al2bY7EYWjjZ1MI/iXuJa+9Zfr6mvpGkxWlvHpthbpa2sShcIu0HAxnFXpJkhAitVG9eGOO3tTZ7pbiziu7OcSRSqGDx8hlPcVHDGZ22wtjH35QPu+1XODpT9hTXvdz56VSc/3tbb8b+f/DngPxl+GOoQarL4w8JPcPMr+dcoGO9GHO4H161s/Bj4uLq0q+H/ABMyw6qB5cM7nAl9m9Gr2q4aJY/JhXIH3h2Y+p9a+ff2ivh/b6esPjDQrf7Psb/SkQ4y3XeMdO1efWShNwlrLqfX5bjcPmVNYDGq2nuy6r1/pnvUsixqXONvJJJwF9if614z8U/jLDp7TaL4VAuL1M+bdg/u4z6D1NcX4m+LWqar8N9O0C1kdtTlUQXkijBcdtpHfNdD4D+BNndaLZahr95MksyhxBGclSe7eprJQVPVHRhsqw+WWq5hsnov5jmPBGhaZ/aS+MPiFrVvGjnzIreaYPPK3up5I9Pwr1fSPHmveJNYtoPCXh+ZNGjfFxe3MRUOuOigitjQvhl4P0m8Wb+ylupxj95cSGXb9A2QK7Nljtc2sKrbwqPlSJQoP4CtVBqlKS6nn5lmsMXVulzLpfRL5IxfGkJm8M3C8kxkOfwrxvTtFS3uJpWud3mgnp617vqVv9q0y6hx1hIGO5xXgniLUbvTb2K3hXjfhtw96+n4YqSWGdKP2f1PlsU3zaP5dhNP0W1tBOs0yyedx5dep/CzSItN0l51Xa8x2qT1A7V5sdFuNV1yzlhnKbyMr0+te6WlulraRW6j5I4wPfIHFVxLiuSiqD3kPCw1uT89+TSHoFHHIoHQUvvXxNrxR39bHjvxltr8a8Dp5ZS+1jt4zmsa+urqw0qOTyXubjgELXffFeNrfyb6JS2FIOBz7V5k13qt7piz28flz+YQwI7Z61+m5VL2mFhGPQ8qqnCo/MuPpsmvrZna0Mu/IU9c16zonhHTrWxjF5H58hTkMM4NYvw00lpZV1K6BZUT5cj+Ou9YkktnBJ/Svms9zWTrfVYu3oddClfVnA+N/DDWelz6howeSSBd3lHqa820a7vl0y7luUkLJkpv5Y19DlgQ6fKwYbSxryPxRax6Nqk9rJjyM/KzDGQf/rmvRyHMZ1H7KW5hXoa8yOc2DWNBsY7iPDPNjaR9K9TsoktrGOKNfLSONVAHYgdRXEWECy3mmxxhdqzHp7Yrv35bfxncRjtivL4mqzc1T7HXhoy5XKKOD+ME3jSGC0/4RFpShb96YULMRjvjpXnlj8SvHHhy6WHxJZvLbjqrxFXP/AjX0NYWkt1K6xsYkx95ehPpWdqXhu18RWl1ZXtrFNFGDvYj5j9DXhUqU/Z3se5hMzo8ns6kUcQ/xH8Ljw//AG9psSzX8q7I7WNP3vmenqRmr3ww8PX2mW8+sawQ+ras3nSZP+qU9E/QcV5B4p0K++Gnjiz1K3ijmsg5a1VhlQCckN7ivoDwfren+IdLstXtt0kMvzSrnlX9CO1XOOq5nc3zPDrB4NSw3wy+J/odlpNjcwW7g7m3glSr/KDS6fp2oR3v2i7vAUxtCM2QB61majqbTXB+x+bEirgxE8j3PtTNY1ywsrSz04XInvr0YVQ2cKep+levSrQdP3eh8lVpVEnyLt93c3Yreyt2lu9vmyjlmHTHpVPw5cC58UCVYgish7fWsYTXUdt9nWY+W3LH39K0/B3Gtx8kgRn+tcrxqrTpQXc1lQcIynLsd8OgooHSivfPLCiiigAooooAKKKKACvOfEv/ACG7r2PFejV5z4l/5Dd19a8jN/4cfU7sD8TM7qe/b8K0LHVri0jaHmVGGPm5qgDy30oHCgfnXg0qzps9OdHnWo5mIyVABZywQfdANeS/FD4YXura1HqnhOMLcu4MyxnZs/2x7/416wwGdu75TznvVrRp1h1OJmG1SdmM449TVYZt1LS2OjDY2pgJqUPiZxPww1+/1zTrjTtWheDV9KfyLxCnXA4OfxFdWOntWxq82leG9I1HXJoo4HuJAXYKMysxC4zWRbo0hjjiUuWAxiunGYOFNqUHqzGFf2sJVLaN/iI3JGfoT6Cj7wLDhBwPU0sisqzKRtdARg+tNvLiKzhlv52Cpawl/wDZDds/XpXDGm6lT2YlP3DJvkbxB4y07w4vz2GkIupagD91nPMCn1IZTXopcR2pdTxO27356j8K4z4V2Mi+H5Nculxe61ObyUN1WNjlYz6beePeus2jeeTgE8elepPEKguU41Bt3Y5VC/jSBQpOKVc9/wAKRmxzyT7V58nKT5o9TeOgtA657+tIPvBejYzilbiocUviQRSEHU5wEb7x/ugd6+VvHUcfxC+Nj6fYx7Y/NWCR0HJVPlZia+kPHWo/2V4N1O+VsEW7qGHZiCB+teK/sq6V9r1bWfEFxHvZAI4nPXc+dx/MVpTk3sj6bI5vBYevj+y5V8z3jR9Mt9J0q20yxjRIreMBQowG9TV+J7V0XzYPnA5bFRpkHjO1eE/+vRzjAPFaUsQ6U3ofLVIOrL3mT/aLePiODn1Ips1zcSLjO1PQVGM/WjHua1rYyUl7qsCoxQicDjv196UDgiiiuKUm3dlpoWDZI+6VioHb1p9xP5g8qIbEX04zUbYPbmk5z0AFdixSULIhU9bgQMY/hxgijaMAYGB0HpR346Utcim22aqw0Dmndiv8JGG+neim+hz0Ofr7UWJfvLQ4T4weGJNY0VdS0hSmsaURPZyIMO2P4c14T408TTav4z0PX7W6miecRfaI1fG1t+Dn8q+syoZj8v3gST6e1fIfxM0AaF8WZtPt1PkT3iPEB0VSw/rmtoTdmfX8LzhXqSpzV7RbR9cxlWjjZfusgYU81DZrstIFbqsSrjvkDmpqwaVz5B7E2nf8fsX1rphXM6f/AMf0X1rphX0OUfAzzsf8aHUDpRQOlescYUUUUAZOpW+mPrtjcXDqL2PIgXPJ65/rWiRthK5xjoTWTquix3fiPTtXMxWS0BCpn7wOf8a2CPlK5+nfFAHlP7R9xpcfhnSY/EU00Gjy6hEt5cwXXkPAOfnB9qyNA074cpfWDWvxb1a4bzVaCB/EG7zDjhSM8jHauy+Luotb6fp+jWuk2Wralql0kFul6gMCdjI2QenpivPNJvpNG8LWPiS+8L+G7qSzv/s+qSQW6AqhJAaIbRyCVHakyuh7y8rCFmkA2hef649a8W0vTfGXxCe817TNa0jQtPt7ya2tbf8AskTSMY2Kl3fcMgkZ24r2pm2ptRQzFfk3dCf8K+ZbG88F6nrGuQ3Hj6bwRqMd5NHe2EMzNFIAx/eJu6Z6nGOtAj1z4R3baouo2utafph1zQrr7LPdWkIWOQlQwZcdOCM+9egpjcCByRzXH/Ca08IWXhkW/g6/jv7NXzNcCQyNJIe7MeSa7FSN/oSOlMQ+iiigAooooAKDRRQA2TOOM0U6igAooooAKKKKACiiigAopD19K5n4jeJ38LaLDdQWZvbq6u4rO3h37N0krbVyewyaVwOnorxrxV8SPF1r4g1M6PpllNpHhmKJtd3Sjc7ugYrG3YjkHr0r1+znW4tIbhcgSIr4z0yM/wBaY2jP1PVILTXdL02SLfLfeaI2/u7FBP8AOtMqcgdgQRVG/GmnWNPNyF+24k+yHuOBvx+GKvE+nHYE+tAh1IelKOlI3SplrFgtzlLk/vpPaWokkaGXzVP1FTXZP2htq8ebzS+XZt/EV+lfPUqU3Wk1JKx6zs4KMlddQv4lmtTOQxhcbX29QT0P51la5odj4q8M3PhvVH8zemwN2U4+Rh9K2I5IYB5auzo3BB6Cidfs8Ykt41I9RXpx529Dng3RlzwumtvI4j4K+GvEXg/QLnRfEl5bz2qzlbQAnMKdgSfz/Gu3u5ZokEI3lG6SnHI9PrXPfEfw/ceMvCs1hYapcaZqGPMBjYqJGHQMfwqH4XzeKZPDCW/ja1SO8hcx+arbt4HRj6E1WkoclJnXUTr3xLkufrH9f6Z0EMLTOqRHC/xNWF8Q7SO68I61asfMhFucZ/CujuvtFrEIUj8oP/EF38eteefHjW10T4Y6gYpl868XyI+xz1/pXm4mmqUVda9zbLXOtiafstbyX56ng/7PnhpfEfju38+H/RrBDNI3bdzgfmBX1qoZ5Y4toQup2n0FeN/ss6KLPwleatKuHvpPlJHVRg17GXIkR92Sorhpt81pbHu8VYyVfHzhF35Fb52CQbBt/iU81adIpZzcyfdWMY+tR6iuNk0YyJMA066Qw2oh+8R8zfSvYw9NQc+ZXXQ+SqPnSb3K0anBOed2SPavMfG2im01lppLXz4W+ZWx3Nemq24g4IB6mnSwxTIFnjR1HQMMivPy7H1cDNyS9V+R08qaSfQ4v4faHIrf2leJs7Roe1dsSGdn7+lIFCqAoAUdAO1LWWNxUsZWdefyXU1jG2wgoOaWiuOVlDlQ+tzN8QaYmraVJa8LIR8pNcFa+EdXkvTYm3WKH/npnrXp30xu9KB1WPk7Tk+1elg8zxGGoyjTWpFSnGTuVtLs4NPsYrOFNqx/ePqaslWZ9qU+1WOSKdRzKOVp8bJbwhVO65PXPatI4VztXrPV/gY+2tpEjuY4wscMf8HLH3riPipoP9raWlyn+sjOHx6Dmu0VgS25huJ+b60PGrho5EV0YfMMdazpYx4fHKoloaKDdPlb1PLPCNurXSMnKRg8+5Fdd0Vc9ScGhtCttJd5rYtsnb7nZaQ/eyx+XpU5tjPrFZ1Y7G1BShFRRr+HbmW1DQmAyWxP38dDWlbQRwtPJauG83qtZnh66uVZrJY8wkbiWHX6VoxxW0kzSWs5jP3TGDg5r18E70Y3W55dePNUcuxz3iXwraeIPCV7ouoWwkmk3skpHKOfu4r508Japq/wv8W3Ok67butlO2JVJ4xnh1/DFfVySX0UcpuXDMgPl8cY9683+KHhKz8dwodWAtryJSsFxGmNg9PpntXNjqcIK7R7uR5jyVJUK2sJb+XoS+IdZsYfBWoaxa3MUlutuWikVvmO4YCmvLv2cLGS61TU/EUxnZkTyoXmfcFMnJx9MVxXjLw94l8G2i2GoX5a0uXOyJG+STHIyvbHavbPgto40nwFZiRNrXDmZvfJyM/nXlKLgtPtHv18NSweCbi+bm0T9NTtQAEwCWx1Y9zWx4P51tP+uZ/lWNxsHdsHmtnwb/yHE/65mssFH99T8n+p8tXk5UZc3VHejoKKB0or7M8EKKKKACiiigAooooAK858Sf8AIbuvrXo1ebeICW1q668ORXj5w/cj6ndgfiZR/iP4UtIOgPtS18+7Hrtuwq7fMjZhxu5rb1fTopmtJrVflchWI7e9YjAY2FuMZzXR+GJpJLQyTRtsiPyrnANeplKjUqNTWxyYqU4+/wBUcN+0lYy33wzuGhmKCwlSY4P3sEcVc+HupfatI0W+6CW1Tdn1IrA+PHihbH4Z39u9kZXv38kMDwhBzmmfCGVpvhxo8hbcYU2Z9doGKeLqU/axlHa530aDWWKy05n+SO81+3aPV94x8+GX0zXF+LVOq3mmeE4WKxXx+0agw6pbKSV/ORQPxr0O8jj1PSIroypGYBulZjwFHXNee+CmOqPqXiqVSjarKVtEb+G1XjH03qTVYiioTVeOx5dOfM/ZnfaQ2+13hAihsBR0A9KuH7xPrVHR8/YTn+9V7ua8yUudts6rW0CmtkjcvBU/nTqb3pKTi/dBK5NmG42rJ+7kA+9S/ZZP+WUit9TULKH4ajZjoxFdscRRatOLOf2cr7mP488J3PizwtdaD9rW2WdlLuD0wc1T+GPgGx8C6I+lw33nb3Ls+eprjf2m9a1LRfBVpJpmoXFnNJcEM8LlWIGOK6P4Mi6l+HOl3F/cS3U8u52klbcxyeOa2jiaMV8LPUnhMVHAKfOuSbtbzX/DHYOQs4UMWWpD7dKaQuMgDNKOgrz6klKV0jz4cziuboLRRRWd2VyoSloopDaCiijblTTSXUaYUUjMvGTgetHzf8BpuMl0E7C0ijLD0yM01xuwFYjHf1pQ3zbRx6GhK5KlZMN2APmwmSc+wr5f8QXC+M/2hES2Je2juQhYdNq/MD+Yr1r46eOrbwn4aaxtZD/al0CsKq3zR57n2rlP2avB08FlJ4q1VD592StqGHOzru+uc1rBJbn1GUxeAw0sbLTmTil1fn6Husg/eMw6HgUw9KXO5Qc8jr7+9JWO+p8vHUn07/j9i+tdMK5ix/4/Y/rXT+le/lD91nn474kOoHSkFLXrnGFFFFAHP6zY6lN4s0q7t5StpCD56+vWtzHzHPQAVh6vqWo2/izTNPghDWU4PnPj7p5x/IVu8kKTgHvQB5J8c/EPg6NLTw5fHUZtbjnW8s49KQm5t5BysoJBVcZ6N1rgPhNZaLrniS20fxP4r8TzTwXJurbSNVRUjmbB+clUAY89Aa3vB3jTw54T8feMp9fh1L+1Lm8RRcLYPIWjXcAAwHQDFQfFb4g+FfFkOiLottqtzrNtqKSWjjTpEaLsTuI44JoKue3eJ9Qu9L0Oe7stNl1O5hTMdrAwV3+hbivF/CXiDWNV0mW81L4LahfTtdTMZEeBCRv6HcQSR0Pqele8zMY0eRI98ip8ozguew/OvmuaTUNXvbbVNW+IGtabDdavPaXUVremGKyYSERoR2JGee+KVhHr3whtNft7DUbrXNHg0NLu6D2mnRkEwRhcYYgkZJ54ruYgB93I56GvNPgDNIul63pMmvXWvtp1/wCV/aU8pkE4K7gVbvjOPqK9MQgnvnOAT3piH0UUUAFFFFABRRRQAUUjNiigBaKKKACiiigAooooATvz17VwPxJns9a0DVNKv/DmuXotnieMWUX71nJO2SLBGShGT0rvBg8g/L6VxHxqvNXsvBMk+k30liPPjW8u02hre2LfvXXPcLkj6VI0eX2Wn6bF4aXw2PAvxAa2lvUuL2V7T574DOVkbfkLzz1r6FtVVbaJI49iBFAU9VGOleJabo/hOUWM1v8AFnWbhOJIlM8f7wep+XvXt8OPKTDFhtGCe/vTQ5GbqWlQXmv6VqkkrLLYeb5aD+LeoB/lWiVAAHU5yPrWRq9he3HifRL2CYpbWvn/AGhf725QF/UVsf7XfkCmSP7U1+lO7UyT7v4VE9Isa3OWuGIeUd/MyKU21weWiU/Si5H75/8AeNNV5O0zCvmL0XUl7U9ZKTirC+TcFSph2j1NTW6TwptnZDF6A5NQtLNjHnEg0w9fmkY10fWKFL4bkezmyWO3SKF5rJGIJyQWLY/Osfxro0vizw3c6bbahNp10yjEsbFdpHTOPetEM1udyyMv+z61KJ4HKyXSpGB0kwev4V20cbRmtI2M1GcJKrJttfd81qeCaf4/+IHwvvP7F8ZafNqumJ8ovBkkp7H1rmfjp460/wAdT6LaaFvNuzBzGRhhJnG0j6GvpjWJ4pNJulvNPGoQlTsh2gtJ9M9K+LtM1SLQvG660+n/ALi2vGcWjj5lGSOR7VyYyUZQtGV/0P0DhtUMbKeJjRUKsV02badrLofXvgPRYtB8N6TpDIVMMIWTHQPjmtu4j8u4dTwvYnvWT4Z1ix8R+HrfVtNkDQTqGJB5Vu4Poa3gv2yKNpflSPv61FGmq1H2MfiPiMY50sRKtU+K7UhLPJiJl+4Pu565qETS/aHWRSWkAX6CluZxI6iLiNOnvVhW3Ibtl+fG1V9a9KlVjOmqfVHI1aTm9mQ35WLyo1X5R95uwqKOMT3BVW+VRnPalSfaH85dyN95O4qdYzDabUwruePpXNKkq1R1IbIuEnSioy3K4+8dudg4GfWl6DJ4HvUgtp1YLuU5/SmSxSRP87q/tXnYjC1fae1S0OmFVMSg42nrntRTW7MDyDmuWCgpamm6HpEPs7zfMJEGcEVJaLJ5xLx7fNQbM062kaS4ZG4BXpVdZZI597FnZDjHoK92nGEeWUF6nDLmu0SLJFCy7ATIGw5HSnTWzG6KgqFkGS2efwp0sMX2tZHYJAw3H60RmO8hktwzJIh+RvUV0OEdac/tbEpWIZzHuKxqMRjBY96b1IZTjPpTraIyyBZOIYuX9zTNyySNIo2pnCr7V4+JoTUeaR1Ql0M/XWItkQHhm5NZLIwOzoMcbuprV17/AFMX+9XGTeK9Ht/FDeHZpHtL0qGhebiOQnsDXnqEZRujtpU5Tl7p3ug3CS2XlSxmNlPD4pbTS3tdUeZn8yJvmVlPIP0qrb3Ftb6E0QbErnlfRvXNSeHZLtkkaSTdGg5r6SlXTdOlE8qpCpHnLVjdTyfa/MkHlIT98dapS65HNat51mgQKcsRwoHf9K0LO9iu4GmNsAMkEDpgcZrxP9obxro0Oky+HfD1y51eZxHIIv7p7fnVYiXJTaWnqb5fgquLrxp0+m5594w1Gb4jfE6DT9M3PZowRAvIeMH5n9hivojRtMkNrDp9jGvk2saoHJ+XAGOtee/BXwO3h/To9RuoSmr3qDaAM+TGf4f517bZWaWcEVhC+0AFpfcmvPwmEdad/X0PZzzHUYNYfDu8Y/mco3DMvGQccVr+Df8AkOR/9cz/ACqhqexr6d4YmSLdhSe5xWh4M/5Dif8AXM1yYeHJiIrz/U8eUubDNneUUUV9aeOFFFFABRRRQAUUUUAFef8AiiHGqzOmMEnNegVxmtKrahOrdSTivOzKHPBHXhHaTOcOPl29MUVJPEYmANR18xL4rHsJ3RZ02ykvphGqnYD8zHpXQxSwfal02FuVTcQvesS21Se3sHtYI1BP8VO0GeGDUjJOefLOW9/SvYwtWlCbt2OGrCq+d+n5Hmn7RNup8D3u2MqkNxkDPc4FM+AUvmfDq3jycJcSKB9McVp/G9UvvAGrspO3h8/8CFc5+zW32nwfPah9u27PJ/hyetcErT0XVn1NBXynXpJ/kjsfHF3dNocXh7T5mW612T7KMHlIj99/bBAH410UxtAlpZ2lsIYreIQKAMAADJx+OTXL6BMuteKtS8TKn+j2obT9MB6HtMw/4GtdEw2gJncOufeta9f2dP6vLdnzNCnduZtaKc2Gf9qr38Rqjo//AB4n/eq9/Ea40rI2Ciik70BqHrSjqQOcDn2oH5VWvry3sbeS8upBDDChedj3x0/pTSuH8RWR4T+1lqSStpGiRsWlYtIU9mGB+or2H4eWbWPgXR7V12utqhK+hKivnrR1ufih8bFvjGxs45t4PaONDlR+Jr6hRViUQqPucVb2Poc7k8Pg8Pgusfefz1/USMEg0+k3YNLWbPnVrquoUUUUDCiiigApTkDNJRzRaP2gYkLRqCJVZiTxgVKIN4ZoXBI/hNRgenWgAxuGhbDDrXbQxPN7tVaGMqcmRo+4dNrD7wP8P1rj/if4/wBN8E6YWZhJqUik28AwT/vN6D3rqPFM13J4evr3QzDPqUEJKR54VwOc++K+c/h58PNe8fa9J4i8aGaK1MpEhf70zKfugdlpV8Pye9HZnsZNQw1S9XFu0Y7rrL/gEXw68H618S/E0nirxM7/ANnLJvYtwZOeFQdx7+1fTFnDDbWyQW0KRwrGERF6IPao7G1t7CyjsNPhSOOFQsKAYAHvVgqFG0dq5JS92xOZZnVx9RKS5Yx+FLZIXjaFH8IwD6ig9KYc4GOpIFPlVo32MeorSNL92ebeClyElmcXcbe9dRXK2gInjz/erqh1r2Mo+FnBjviQopaQUteycQUUUUAYeq6zBaeItP0loCz3hJD4+7gH/CtoDI+Yc9cVmX50r+27NbkL9tOfIz16GtOP19TQBWm02xml8ySxtWcnJZolJP6Ukem2MbCRNPtEcdCsSgj8cVcozQBGUYKFU4AHGeawtU8GeHNS0670+80i2kgvXElyAu0u4zh+P4uTz710GaM0AZXhnw7pPhvSotK0ezS2tIzkKvc+571qKG3c4xjpTqKACiiigAooooAKKKD0oAQgemaKRyB1JH0ooAdRRRQAUUUUAFFFFAAQK87/AGg7X7T4AO6KS4iivYJJbVOTcor5MWO+7p+NeiVxXxo0PUtd8EyW+jXMNrqNvNHdW880xjSJo23bmI7DGcUAea6ZrHw5kWzZ/hFe2crOqlW0d2MR7Zwv6175Bt8pNq7V2jAxjAxXjHh3xX8UL6ztHhvPBGoxiVbd7iHU+JpO4GE+9weK9ni3+WvmAB8DdjpnvQNmLrNxqCeJ9EtbdT9in883TdhtUFPzOa2hk/eHIOeKytU1VbXxDpOktFuN+JiH/u+WoP65rV55IGDQIf2pr/cp3amv9w1E/hYLc5e5/wCPiX61EpO0hR+LVLc/8fEv1qlqV1HZ2U15Ox8qGMuxXngV8hVjeoz2qVnyx6vYsZwMnacA5waxfGF/f6d4Z1K+0uHzLuC3Zo1cZy2K85b4/eE1mIFpqDxA4z5OD/Oug0P4y+BNWlEU97JaNJwy3UYVCPrmnGJ60snzHDr2kqLa/rsZPwD+IWoeK11DTtclha+t/nQY5K5x/M16oqMkpIZh3r5Z0O9j8A/G5sXCSabNN5YmUDa0T/Nwe5yRX1PEyyBCjhhIu8HPY0TujfP8LSoYlVqEbQqLbt3FZtreZ/Ee9eK/Hb4Zyao48S+H7cG/Vh9rtolwX7Aj36V7QwDL83rz7VZWeG1cvDmSR8fLjgfjW2Gpc97vTqeZg8fWwFVVMM/eW/8AWp5f8CPAupeB9AudR8R6msEV0BILRn2xwc/ebPUnpXpgvbecRywSK1geV2jhs/0rwP8AaaXxle6xaWlvNc3Gj3beXFa2wPmNJ/tY5x0r0/4OaB4i0nwDbWviiaMyxcxovJVOyt74r0qUlJ8mHVl3OjNsO501jsRVjzVOiS/Ky22Oxit4vMMw4txztpj3BMyzRcwoeBQ1wHlRmXZCeNtDW4km/wBHYeX/ABDPFWv3jvhPn/Wp4aWlmSRJHcT/AGqPCj+IdjVa4Yyy/vVdMHg1LczIFNvF+7x1PQUouJlAEiK6460qlSPLyc/I+vmC5k72uRfNn5Zyfx5pNoU7uretOm8l3Hkoysc7jjimj7qZ4L9AeteTV/dfb5jrTi1qLu7kc+lOjSB+WkZT6U0cN2z70jsm7LAbv0qcPN30VwqKPclcW8J8wTMzeuakuJGhIkUZWcAbvSqwUH7sLN+FWrWOR7Z7eYbSOYy1exQqVZppx22OSpG1mhiBbi3Nq2GZehPrTYIrhpQQyoYuD70RiGCMsCzTg/dHWpJ1+0W4mt2IYf6xe9XGKvz1JXl2By0CY/aoWktWwAcOPU1WJz04IGCDTUbbiSE7WHVB3qwzW918z/uZccjtXJUti4twdn2NY/ujJ1/5Yo81yPi/w1pHibTfserQAGL5orlP9ZET0I7113iFPLWMbww+teafFTxpc+DbS1ms9O+3TztsDn7uPQ15MqShKy+LqenhKc60lGk7SexU8D6tqWi+JG8FeKJGlkVC+n3ZP+vTsD716dZ6gtnpbwhNtxKSTj0NfMWv/Eu713V9Kn1Cyitbuwug6Oh+ZkxyuMdOTX0Hour6dr2nrqGmzLPBIoGf4k+o7Vs5zoLmO7NcC48lSotXo7bGl4s1b/hFfhjqOrSZEqwPtBPVj0rwL4F+G28QeJJvEmsAyRQzZQMM73POT+Brqv2mNVu4/Bun6c1wwiluAXHqo4Fd98ENFs9C+GenXVwUeWdDMQDnPJA/GvTc1ipqTDCy/s/LZ1lvVdl36/5Hb29vbWUrX23ZvHyRgVLErqnmSMTNIdwz1A7VHEVuwuoXRaOOPlEIpbS4e4WS+ZGJJKxDH5V60bRj7p8aovkSe9ih4ml2pHaooVFO4tjvTfBn/IcTnOYzUb6lG9vPbXtufMDfLkd6k8Gf8hmP5Qp2HpXjYhL67TSPSj/urO9ooHSivfPJCiiigAooooAKKKKACuN1oH+1bgKQcc5PauyriPEbEX84AALOFz9a8/MKjpwUjpw27KF15MythvnSs7qvoa6D7Hb+UI1XBI+971jXMTb2XjKHmvmanOnHTdHp05kPfC5PrmkGwDgHA5OKls4RcXyRs5RWFSanamwna33ZQruLegpxpSjT9v8AI0VRRm79TnPHdq114L1a1Rcgwbh+BzXkHwW1ibT/AAdrsMIJvLqSK0tFHUtMxXcPdeDXut7CbmymtdxAnUx5I65GB+tea+A/Den+HPFzWUkgmi0/eA45U3D8OM/7BAI+tdOEpWv5anoxxPLgZUOr/wCB+h6NpOnR6PpVppMGDHapgt6ytzIfxbJqwOBjtTnyzEt1GOnQ+9JXJV9+fMcEI2at00/zNrR/+PE/71Xv4jVHR/8AjxP+9V7+I0yHuFNBOTwB706mMQpHzdWAIotcmWqstxRuyR144z0rwD9oHx82qaiPBnh1nuEYgXjxNnfJ2QY7dD+Fdj8ffiB/wi+inSdNlH9q3PAKjPlJ3Y+h6YrnP2dvh35MS+MNbhLXLsfs8b8tzz5jA9D1rSGh9FlWGp4XD/2nXW2kV3Z2vwX8Dr4N8MK0yKdVvAJLg45X/Zz6Cu9+VdzE8tyPwpFyHzzk9TTki3TCFeRndn2p04+2q8i2PCxmIlWm6k3dv+vuHRxD7OZ3OM9BUaZ2DPWpbs7phEp+RfSmHrW2LcYP2S6HNSTCiijFchqFFFFABSDOTzxS0h6fWgUm7WQowQTuwK8y+NXxIh8I6ebCxO7V7ldqANxEPVq7Pxlr0Hhfw1d61cAN9nj3xp/efHyivnr4TeGb74keN7rxNrzGeyE291c439wg9h/StILU93Jsvoyc8XiH7kFp5vsd7+zbb+LVjv8AWNenmbT9RIcJOcyGTPLD8MV7JcRrDdOFA2yAEEd8VBDDDHEsUaBERf3e3+H2x6U9QQq7mLHb0P8ACe+K6liU6LgeLja31mtzpW9BV4yBwD1o6nb696BSqrynbGuT3PYVxUafPaBnOfKx0CiSYADKJyT7ikkYSTmVuR0GalkK28fkw8u33j2quAVG3tXfirUIexXUypq8rslg4mT13V1K9BXLW/M8f+9XUr0rrya6TRzY74kKOtLSUA17Zwi0UmRSF1HXj60AZGqaPa3XiHT9Vln2TWoIjTP3s5/xrXQkjnr0NYOsaXe3ninS9QhlVbW2B81S2C3Xt+Nb6j+LuaAFooooAKKKKACiiigAooooAKKKKACiiigAooooARG3ClpsQwtOoAKKKKACiiigArgfjra6hc+CVazt5bu3gvIZr+3iOGktVbMoHf7oPFdyxYkBSQeoJ6GvKPFN94w8afEC98J+F9dOg6VpcMct7exofOld84RD2xt5+tAzy5Ne8J6r4f17wx4W067kvL68ik0KG3hkQwShTiRi2ANucH1zX1JpiTR6fbxztmVYkD/7wUZ/WvFtV0vxd8LPL8UW3ii88Q6T5ypqVvqPzSBCeXVuMYx6d69utpBNBHMo4dAw/EZoBlDUptNXW9Nt7lAbyUS/ZWPUYA3fpir7ZJA9GGaztS0+0uNb03UZpCLmzEvkKDy25QG+vArRXnPHBA4NAiSmv9w07tTX+4fpUT+FgtzmLn/j5l+tUL2ziureS1uo/OgdSrIT1B+lXrn/AI+ZfrUYGDnv618hVlaq1c9yi2krHCJ8JPAGxgNBiUN97DNz9ea5vxF8BPDV5A7aLcTadP8AwrwY/wBcmvX/AF96O1K8k7M9GjmuNw0uanUa/rzPjbx34H8T+EJF/ti3ka2J/dXPLIPQjHP5163+z18QrnUUPhbXJ41eBFa2uZG+aQZ6enavaJrS3uLZ7e8jS4glBVkYZBB7V4V8TvgvLYs+u+CXaIxHf9ljO0IOo2ehqnLmV0j6X+3KWc0fquNtGX2ZdL/iz3ktl3LDttYD+IetLFuk+WGMA9D7Cvn/AOGPxmutNuE0XxtDcCRfkW4PEidvnB5x717xYXkF3brfaXfRSQyAHzI23A5+nStI8iV5bHyuZ5XVwc3Cpouklsy88NtAoWVknkwSiFcsWx2Pavlz4m/FTxddeOUV0k0yDSbn/jzU8zqp7+ucV9OD5T8rZJ65Oa5TXPDHgTT9Sk8deI4bYTRjYzyYZEC9Dj+9XbTruuvZRfLEWSY3C4KpJ4unz/y/159TovDdwNa0e0voIniikjVpFkGGBIycVfklVIvs1iMgHlj3rgPBHxW0bxp4nutB0uOWCCBN8UzHaZFGBgV3KK6E7htOc4B4qalaFB2pnLiMNUpTtUXK+xMJUKrHLCDj7xpjLZhCEkctSZ689etIfvCsHi9+aKZk4yitBBgIAxwuea57XPFtnpXibS/D8kTTXeobyhH8CjHP61vpuafbwRnoeleaCM6h+0XMJFIhsdNUwuR8u51O4D8hXMrVJar7juwlOnNvn6RbPTxnbg7Se1OhmaPINuG+tMwOuBmlJNFOo6b0OSUIslN1L/CoSonaWTBMhJU5x60Ud81s8bVunfYPZxsTttvAJUxDOvH1qCN5oJywBVv4/RqaVUtu/i9ac7ySFfMJO37pPauh4mNVc0laXdGSoakrqk/7yDCN1INQMvXzQN3tS7RnPf1o2gnkVjiK1Kr71mpF06b+0Z+ur+7jYAfjWHcQwXEeLiMSohyqugODW5r4/wBHiH+1WSmz7RHuyAXAPsK41zyktdWdCbh78d1sYHizwlofiPTnsbyzhDuvySRIFZW7c14lot5rHwr8atZ34kksZWxOM/LKv99fp1r6qvNNsbOxuMKZUkAZGHODXB/EnwLB4o8ORRXnlx3RG61mA6EdFzXozw9Smvf19D0srzp8k8PX1hL7zz39oea31Twdo+qWUiz20ky4df4QfWvQPg3cWs3gXRZLqV5I0hOPTO414D4g0HxtoekSaXqFtcPpkEhk+/mMY74r1n9n29Nx8PPse4M9lMYyB0wef61inKkmtrHp5hhV/Z1OzulL9Gexpqf2/UjaxQ/6OFwBTtXuZbGOBbWM7YzlgKismtNN05blZFmuJB0PVaisNXKyPHeIJFkPVucCvUWJhGnGPNds+Hav06Ddels7uKO9gIErnDr+FS+Df+Q3H/1zP8qravaWMKCe0kyXbBQdAKseDf8AkNp/1zNcE7/X6ep0y0w7R3tFA6UV9MeQFFFFABRRRQAUUUUAFcP4k/5CMn/XVf513FcP4i51SRe5kUj8DXk5039W07r8zpw3UnJwob0FUbmNV1Exn+Nc1dP3SGOBiqBmWa9Nw/CKu1T615WJmuanHs/y3R1Ur/EZ8weCVXXghsj6Vs6pCupaQLqIbnQYcDqR6VSuBHKmwMPOxwD0xS6PfNp8/lyMPs/8Z9DW9CpTSdKT0lsa1YuUE09jB17Uk0jRLvVpSCsCYgT+87fIo/AkGsjUvDVxpXwv0q+iDS6lbXa6jqR7szkGUfkKu+L7e11fx9a6JbhW0vTE/tHUV/hDtlFT89pxXT6VqFugmstWMYguPvs/3SG42n61vCKwt8PU1k+vQl1Ze2VaO0enroZkE0dzbRXEX3JVEi/RuQPwp1Wb3Sl0rENvk2ucxMTnAPYe1Vq8ivTdBum9WzrpvnjJrS2q9Da0f/jxP+9V7+I1R0f/AI8j/vVe/iNTsiLhVLXNQh0nSLzVLoqsdvCznP8AEACQKutxXlP7T+sHTvh9FZoxWS8mKnB6quCRThrqdeAw31nFU6P8zPMfh7pVz8Tfibc61qwZtPhYyzdwUH3E/KvqGKNFjW3jAiUIAMDA2DoK85/Zy0OLSvhvb3TRqJryRpGYDkjPy5+gNekHMjhNyqPetF72iO7P8T7TFSox+GneK+XUazseFHzN0q0v+i2xbGZm+UD2NKBBbAszCWQ/pUDO8j+Y5Oe1dlNRw1J31kz5x3qjVBCc8setLR3J9etFebr8UtzqirKwUbqQjIPOPSpYWjlh8uVRHJ2I71vQoOq9HYiU7dCOinPDPEOU3D1qLzFH3tyn6U6mHnDpcammrj6b1J9qCy4G9sem3vTdwAcndv6hdvaslTqNXsNTVm0eG/tY6xJHpmlaNE5/fM0zAfxbcED9a9J+EWixaD8P9PsoVAklUTytjnJGcfrXkP7VcE//AAlmh3EcbvG8eBtjJCHivfdC2HQ7Lcuw/ZosBVxzsFaPRanv49xhlWHpReknf8i9RSAMBhs570vPYZrB+7I8HltsIelIBIvzQy7c/eFOOMfN+VKiM2PlIHYj+tWnKMrpCdrajFCjlSffNO61J5QBHmSgntsGasRRrj5YGk/DFEpNq1R+9/XYh1IrYhtI3a4j2jgGul/i/CsqxZPtIi8vy2A5WtUZ4/WvoMpilSbPPxc+ZpjhUcrooZnB2ryTTx0pQoOGxzXprXU5TE0rxRoWrai1lY3pkuUzlfKYdOvJGKZeeKdBsdXGk3F75d1IQFXy3OSffGK38D0FJtXJO0ZPU4pgcprGs3Fr460jSY7gmG6jLOuOvX/CuqXr0yAODWVqOmWk+u2OoSS7Li3yI0z94EHt+NaecKWXPH60ASUVXubiGCFZZriOBWIAaVgBk9BzVNtc0mPVI9Lm1SyjvpB8lq06+ax9kzk0AalFRpJkjd3J245BqSgAooooAKKKKACiiigAooooAbIWA+UUU6igAooooAKKKKACiiigCNVbOTj1x6V5dq/w/wDG0PjXVde8J+NIdKh1NIxLBLYLMAVJ5GTx1r1SigDxzxF8PPid4i0ibRtY+IVpNp9wQtxGulorOnfDZyK9fs4vItYoQciNFTPrgYqSloAxdX0u5uvEmjanFNsisfO81M/f3qAP5VrBc+4DZFY+stqY8UaItqD9ibz/ALWf+Ajb+ua2B98BcgAGgCSmv9w/SndqY/3TUS1ixrc5e6OJpG65PAHWohukiaVfur19afckpeGQc/N0qaCSEytEowJB+teBTw9KpUlz79D1HLliiuD8oJ9M0bhmlWGUNtxu2kin2kQcSRzLtY/drGOCryq++tCniElqRMyqdpyD7dKVGJwc5/l/9enWbFbl0kT5CMAmhYpBI0ca5xzVPBVeTREutFvlS+ZwfxG+GOg+MYXuDGLTVccXaDG72YdxXi02j/Ez4WX3nWJmuLMH70OZose69BX1QtpOR87KtRXsdvs8qNfMB4JYApURwsoRvUPcwPEVehH6tJKpS7S1t6ep4Fof7QRUCPWtF2zDq8XPP+7jiqPxD+Meg+IvDt3pCaCzfalILSPhVbs+PWvaNW8EeEdTfffaPaPJ3YAqD9MUzTfh/wCENKlWaz0G3B9XG4frWXPFu0WehTzHKYzVT2ElJbe9ZfkfJPgzXJvDfiqw1iMkCBxvQcAr0x/WvtazuI7q0guISWjliDgk9c18y/Gzwelp8VIbe2aO3s9ZZccYWMgAcflX0X4R0S48N+GdP0u4vPti28QUS9yPeq9jKdJyZ2cVYrDYqjhsTtOXQ1ANopGYZU06DyncrIxCN0NE0bQvmQFl/hp08LUlGLW3U+M9pzXUt9RZ4WijD7dxc4G05NYmv6joeheIdNspokTUNQz5cmOTjHBP410NsPIh86Z+Odg965jxr4Ot/FkukXrTNFLZXCXO8H5gAQSP0r0/qtOEf3WrMcLVjzJ4h2Wx0PO0sVYD3FNVstja31xxUt/IJWjtoidoAGfWi6ZIlS3Xkjqa5J4SyuOE7sYeD6/SikX5eF5FLXlSi+Zo6UHHelzng9KSimroAo96KRvummCM/X/9RF9c1T06zOoXDxK4Vihxu4q3r/8AqI6fY6cv2OHULWcmVT8y11YSl7SovImrWlTjp1LumH7HYpa3TCRclGB5Of8ACkvrfdJZRNGHtF+Zufut2H0zUl1Fb6gI5w4Vom3Oq9TSQXErai9rDHmELlge1fSNRukzy18V2cZ8ULWO88O65YpHlDaMVUNkliO1eR/sy3ZVtY07+BT5oUeowvWvoOe50OTz/NtWLujJnPHFfPfwkvdMn+L2vS6NbPbadLERHGe2GAP6g14OKw8f3j5rn1uVVJzwleFT7Kv+SPaFUK2Sp3H8hQeh/ipWLCNpMN5ZbaDSFdjAEMp7Z715s6cpL3VayR5d4CKOMDcSe1bXg3nWVPohrH+YSgbH3dyB2rX8E/8AIYGM52nrXXhYyeIpyZliJL2Tsd8OlFA6UV9aeGFFFFABRRRQAUUUUAFcTrQ3eIAvpuJz+ldtXD6/J5OtvPtL7c8CvIzpTlhrQ7r8Hc6cN1G6k7CFY04aQ7KrWsKzyiE8QoOvcmlLNc3CzsNoxwvvU+kD/Rc/xbjmvA9n7fExUnvd/dr+J1/DTuOe0iki2qh3nncOtY1+9rZWdxqF44S2tVLzHsVHf88VrT3TiRLe1YCQbiznoB3Fcb42VdUvtJ8HRudl9IbvUiP4bVDtZfxJU1vQo0cRX5Yv3Y/mJSaiR+Bbe4XQn1XUlCX+sym6ulPUD7qp9MKDV/XrFdT0O7sXJUvG21weVcjg/ga0tQTZcPlR84AXHRQOB+gpsQAuFHVWIBqa1epVqc891p8juo8saXMzx74O+M/EF74nm8L67fNdJbo6RMw5BU4FevH+H36V8/acP7O+P5jg4Bu9rD2Y5r6Cb7xbsBgVFa8vfZ7GcYeNGrSnBaNGzo//AB4/8Cq6xYMAvUkCqOijFgB/tVfPEit2DA06S5qiieJV0YHer7Gxmvnz9rW7aTUdE01eRgnHuwxX0RdDEwk7OMCvmT9oFjf/ABf0rTc7jGYQR9WxW9an7Obie7wxD2mOUv5U3+B754GsxY+ENItB8vl2kZIHqVFbDhWcfLmo7SMQ20EPTy4UX8hUh+8KwvZ3PDq1HVm597v7xVCKchaUnPJooqZTlIlNRQUUUUr6D8wyR0ANIAAx757ntS0U4ylDYNOo6OSWMACUsPQ1leMvEk3h/QZNWFilykLr54/uxfxN+ArSNQ31nBqWnXWm3ahre7haGUf7LDBrsoY2pGooyW5hUopRbLcd7byxwzRW6NFJCsoIPQMAR/Ole6my2Ei5XaeOlcd8KryeTw3Lo98x+26LM1tcg9WUktH/AOOba6tcNnjmta+KqQm1FEU6cVDmZVutOsbxU+228NyU+60iA7fpVok7SpwFAAUBcYqSCGR+Av4mlSFd5QbpJO3oK86op35pm0qiirSei2Iiw6s34mnxBWP31x9a0bbTYyoef5m7gdKsvawbNnkgLVU6NRwczJ4lbIoxWqZXo27v2p1vG1zuA/dxKcAj+KizDKjBTlAxFOtpTaoY2hYxjow71pKV6Kbva/S/4+RnOTexbhtYYwBGgHv1qbhRjP5cVWhvraQhVlCn+6atBty9iK7aH1aC/c2T+T/I5pXKTYXU42Xqw5OetaoHFZBxJq8e05CDmtcV1ZTzPnv3ZFbZAOhpw6UgpR0r147GXQKKKKYGBq+kXV14q03VI5dsVqpDoWxuzn/Gtsjag+faBwCawdak1VfGGlJbKTYsrfaD6Hn/AOtW8PkUKecAdaAPOvjjZ6hNZ6Lex2F9qWn2WoRT31tZAtM6LnlVHWvNT4X1u+sD4lu/Dt6ni3xBqytYTtGd+lwqAMO3VMqp4/2q9C+KdrouieGZX1jX9Wh+23ymA2pBmLnOI0HTB9/SuC0L7MfENgGh+IazNIFX7QkOz1y2G6YoA+ioRglVACgY49akqNfmcNgcDn1FSUAFFFFABRRRQAUUUUAFFFFABRRRQAgORSimQZ2U8UAFFFFABRRRQAUUUUAFFFFAGNq2rSWfiTR9LWAvHqHnb5P7mxQR+ea1QzMF+X+LB/xqhqN9Ywa1p2n3CZu7sSm2bbkLsUFue3BFaHUdxnj8aAHU1ulL2pG6VHca3OWuCftL/wDXSmSRyQtHMy4weMU65IFxJkgfOTz6CiGeVQVGJU/2q+epSoqfNV+R63JKUFyk1y0iFbiCTYH+8Khe4m81ZJNm31xUsUi3CSQkhDjjIpgtFKGP7SpA6hhiuyp7WpLmovQxtTT/AHgt88sPO0FDgrTrp5FRJoWI3Lg4pfLeSzCbt7p94UttHJ9naGXG88oF5rrlTqty106EqVivJukC+ZIz+xojCDKrgL6VKluq/fnAI6jPSmTeTwsLFj3PavElh6ij/tEtTpjKPRDcYH86TFKc5orhaUH7pu0nqeX/ALSPh9tV8DrqVugW70p/PU46j/JrJ+AnxWGqqnhTxRdMbn7kF03WTHbNeu31nHqOm3VnPEZIZoihGMj/ADmvFfCnwB1az1yPVNU1mO2trWbfEkQDHAORzmvTwka0PdtdHt4TFZdiMuqYTFy96OsX1v5dT3K7geGfYQxixlRnpVmKOSNPMu2yoHypTVubNEVopPtEgAUuGypPpUdyspbzvM8zP8GefyruUadNOpTd2un/AAD5Ryk9WLKftCiZHGUPyxmnRp9jhadlLTydMdVoiijt1F1OMN2SmCaaWfeMZf7qjnFVGcoW096QmlLRhBOscD3128SQopfkYOB1J/GobDUrLULRb62Md1DNzHKhyCv+NWNQS3mhawu4fNhmXbLhcYHcCufZfC/grSEiiuRptk8m2JJH43HsM1Nedo/EjWjBVN0+bovI2l+UM3CjsK5zQvG3h3WtcudGsNQR723yZI/XHBC++a6FfJkVULCQEBuD1Br5h+J+mt8Ofi9baxpLrHDNJ9pQqOnPzA/ia8JSUpPW7PeyfLqWYSnR5mp8t4/I+nm3ibC5YYyR/d9qkjV5JvLXoe/pTNLuo7hLe6xhLiMFj65HU+lWWC2fnsW6/cNehQwUZW19fI8GVScbQkvf1RXB+Y+inBpzD8jTlVYtN8yT7zHPvTMnABBHGeawxGG5DohUvoZ2vf8AHtH9aTRtSitNlv5e5JD82O1Gu/8AHtH/AL1ULOf7LfLMI1fA5U9Kww2I9lO3cupT5om88EGm+de25Yow6jrn0qaCVb2Nrq3HkySJtJ6E1S0zU7ie6kja1DQHkgcgVZurP7XB5dncCKRW+6DivpVOPIpXPLdNxlqct4pt59J0W+uLldqJbu+8evrXiH7OcLXPizWdQ5KCMpvPqXBr0X4+eIbzSvAl7p00+6e5YQxe4IOaw/2c9ISy8J/brosq6hLuPHOwcfzFeHUUXV0PrsI5UsmqVJLWbt8v6R7WllbSacts9wCPvFh0FSTx6eUjkuHEoQBVIptvDpyWTRxzAQMMMSe31qUDToYIxEBJH0Q9a9uFOKhoj5CrUlGbiJLOsY/0WxMh25LEdqp+EWaXXDLtKnaeKtX82pNaPLGUgiXj0JFHhFNl8m4kuVJPFc9eHLiKfKjVSfsjsB0FFFFeocIUUUUAFFFFABRRRQAVyGuxvDqkzsMKw4NdfWbrdkLu2baPnU5rmxVPngaUpcrOPkmxMsaKXkGMYqOF7mKV4l+Vm6g9F+lTWbeXe3KsNrheDjpT9TUGNJGyShG5x3+tfKVaXt715u0IdtHb5WPSi00VRHGryRzSBIIVE11L/s9cn6c5rC+HFodVl1fxhdR/Pqcxhsw3VII8px7NgNUXj+a4ktIvDtn/AMfPiKUWvyn7tuDiY5/3Wrr1it9J061socJFZxLbxgeijAJ9ziuigqOHoSr9Z7Ly/wAzGd5TSRRjjaW0KE5YMcn1qmn7uZVxjaQPzq9DJ5UartZnYknaM8VBdiN2JTK4wTkYPFc1+VQUviW52bJo+dp8xftD4mwoW8jyf72RXv7ZO4IMgHnNeFfHbSrvRPGVr4ss0Jidlbd23rwM+nevVfAvirT/ABZpUV3aTBbhFHnQng9OuO9aTV4JeR9LmtNV6FGvF6R/4B3ekf8AHnnORuq64yGHtVLQ/msOflO7vVxmXPXII5x2FZQbi0z5up77dyeB454zA5w4wUNfP3jjwZ4kn+Pdvq91aM2myzI0c6jcFVWyAcdK9n8U6pb6B4fvdXnbyxaRk7+249B+orjPgZ8StZ8ZRXsOp6aiLa4HmhshsnB4xya9eMqdeNpnoZdLF4WE8Xhfgtyv/gHo7nBB55zzndu/EdKAO9PJtyhWGJoxnPsf8Kj/AIxmuCvTSfunkQknJwktVqOooNFc6kdGgUUfgaTv600r9Lh8QtLg9TihFZjgKSfQCpktJCQZOAaqnT9q7crFOSRAxXtyackcj42oevar0drEpOccdzSCZmYx28O8qfXA/OrqQVBRjU37dfIwlWsjgriP+wfi3G82UtPElvgjHH2tcKv47FNegiCONtvl8n+KuR+L2j3914Kl1CCXzL7SZVvrNFGCJBxjP0Jrf0S9TVNDs9b0+QywXMYkUMe2Of5GvRnN01Tq20Wlnv8AM5VPmdi4Ea4kEKNtjX75HU1fjghjQLDGBjrgVS0pla5uCq43bW/OtMem3ArlwKVSMqkteZ/cKs3zWGj5QNvB9KpX90yv5UJzKfyA70++uDGRDD80r8LnoBVKGMvJ5MeWJJ82QnkEdhWOMxEtaNFX2Xr/AHV6990FOCWrHQb8GG3QsScs7dM1JLFdxo0pKMcfdFaEaBVC9FApJApXOMEgjGeK1p4SSpSnza72/wCADrWkUFEc8RZo1cEDIPQVXdlU4t7icqOoB4FJArSMLeNiAXYufT0rWtoUiQqqgevHWuSEY4qFONPTzXf5Gk2qbuVdNEfmB4yWJ+8W6n61rKMHOc+ntWUV8jVIyn3ZScj3xWqv6dq9/KJfu5Qe6Oau76ijoacOlNHQ04dK9WOxj0CiiimBharrU1n4o07SUty8d2CWkx93Gf8ACtl3+UlcYABz61nahqGnQa5ZWNwhN3OD5Lbc469+3etBFwgQDoPloEeZ/Hme5W10IaLZ+fr76hGLBn/1aMf7+eoPHHBNSaTJ8Y/tttHqtt4bNsSPPeGNgcewLmqv7RL6aNA0mDWLyXTdOn1GJZ9QhnMUlsecSbh0x69qyNC0bw/HqljLD8Ybq8ww8uBtTyJh2H3uTQUe1xnoGPzd8DAzT6anCqvOO2ec06gQUUUUAFFFFABRRRQAUUUUAFFFFACKMCloooAKKKKACiiigAooooAKKKKAMzUbSwm1rTrm4cC7t/MNsueWyBu/StAg5BHqDWTqukm88R6Rqol2/wBnif5M/f3qB+mK1Sc4Pc4BFADqRugp2Ka/3DUPS7Gtzlrhit5IZI9yZbp9aVYreYZgl2H0aluOLmXHqahdVfqATXzSrU6fNGauz1lT54rUfLDPEVdUDlTxjvU08YuIluEQhx1WoInuIyPLchR1FPS5ljlLBVwevvXbSr0XDl1MHGpB6DLaZYblJNxweHHpTrpGt5xKsxOTuSppFh8tp44Q6P8Ae9qbBJDcAW7E7R91j/KtlhvcUZS0QnJS6DblUnjF5ApZl/1i/wB6mwxSPHmFQq+9OW4NtcGPy8KOn+1TrlXK74WPknlgKWIpU6jc27ji7MiO4fK2CR3FJTU2YzGTj0p1eDUS5rRO6L0EjmngCqkjmPnI2ivEf2oL7xZpsdhcWuqXcOm3KmGRIlHLAE8kcjtXt4GMliCarXtrpd1DIdVsUvY0BkRXGcMBXXSxFWfupqxtl2JpYXExq8nNFdOr/I8p/Zc1HVb7wzc6XdWtyVt5PNjmnztfPOMnmvZ1VLRSHIec8j0FeLaz8fNG0u+XSdE0R44YpxHcuygCLnDY+les2NzHe2tvdxybo5Yw6PnJfPOK6nKnh2nTTbe5rm2GxNSq8VUpezhPZf8ADXLQuVZvMukLP2AqaNYrZGmUYaToD2pkCLFF9suZECIpbaePrmvHPiP8c9N0y+msNFtTf3C/8tesSn0wOTW/tXSXtanxdDgwWAr42fLRjc9hitoxlhcs7Oc89qxvHHhvSte0C40rUpoysi/KxPMb/wALD8cV88t8UPirrJ3aTYNGvpHbuv8AOo30n40eJ2AuX1CNW6h5VVR+FcssXCavKJ9JS4WxFGar18Qo/wBeh3Xgv4hWvhDSr/w54zvGe70dtkEiYLXKdF5/CuO0K/Pxc+MdpLqemTS6JAp2wpxtAI6n361r+HPgDdSyLdeJtcCj+OKBWLH6k5r2fw14c0Hw7pYtNHs4rZOPmRcM5Hc1yws5qXL/AF5m+KxuXYSNR4aTlVkt9kr79tzYmtvLeO2hYMjABdo+7jt+lWniS5h+z7v3kI/OnxCWW2G7CzRLlR7VUt0McDXTMftG7oe9e3FRpx02e58Q6k5tJ9AuG+0XcUOMBAMin3jbrjAxgLipI3huNs6rsm6EDuaryLMJS8sZJJx8tc+MjdaMulLUzdd/49Y/96srrlf1rV1zmBAMj5uhrJ27iQMgivBcbPVHowLVhqE1pC8cKgkjBJ9KrJLJ525JnEjntSfKQOy+la/h+2+R7yWMbT8sQI710YR1q8+RaGNfkgrs+bfjTqFx4m+INr4bthKVtmWOTPUl+Sf0r3nwpoXlaNb6bZPHFb20QXLdSe9R654G0eTxbH4vSF2v4I/3o7FuME/TFWraOWW9jjVjvkflwf0rpnR9lV95dT0sZmMa+Fp0qWiitfU6NbGOGwFvPLF5bdantkt4IzDbRhlhXcC9UdRhW41S2s920RY8znrVbXZzc6i1payYijXDEHgj0r1amJhRpTfyPm6cJTglLdEdxez3kjS3TbEBwqL0JrV8MSJLfGVCc42kelZKx/6VDCFAVRuAHrWt4aUJr08SjC8nFePRxNSeKhKT0vY6qiSpHXDoKKB0or6k8sKKKKACiiigAooooAKY33van00jrSbfQDlPEentFeLdQjAzyPX2rJma4uyiTbYUZtzjtgV3V7bpcWzxsOSOD6V5b8S7yXRfDF1FEv8Apt3KtnaRjq7MQGx9FJP4V4ONy6HtlOGl9+x20aitYy/D8w1rxnqvipVb7LY7tO0xewZMidx9Rtx9K6naFheYuZnKgsD69v0qbw9pEXh/w9baGmGFrbiOVh/G+PmY+5quSFs+pIV8j6eleVjeRzk0/stx9U0vuOina/MaNiiwwrMww8g6elV9SRV+zsVBJYqcdxV5ArJEAxEhXI9MVnzOJr4yEbFjGCO271retSjeEftS0v0stbmacpVH2MPxDpNnf2U1hqMC3FnIDuBHKj1Fc74D8C6N4P1C8udLmkllvR/GeIl9P0rvJfKmQRll3dQe9ZsqkmSKTqfvf7VZVrJys7q+56dPEVHD2behsaKw+zhmGQCQBVi6njsrc3NzPDbqAWBc4GKg0hs6eMD5i5rzz42eBfEPjKWwXTNVW3tosieJidh5+8cdxSprmkFCmqtRc7t3PPvjb8QX8ZXsXhTwqrS2zyDdIvIuX6Y+g/pXsfwm8KQ+DfB1tp8g/wBNf99cn/bYfd/SuV+GXgrQfBPjSHSLi3N5qtzZ/aob6UZRm3bTGn4AmvWAoUYOQAcjPWqrRcY3a1PVzHH4f2UcHhU1Tjrru2MZCoJVi2eSKI1P3myKkO3PBJyeaeI3PzONqdj61LbhdPpb8TwlOdvesMpVzngZqSOIk58mU/yqdGhVvmt3jx/EailUoyesrff/AJEzqohS3kkHJ2ilWNdxSJDO6nDAcYqzdnIjhXpIcBh2rQgjRYlUAYAreVPnqqlTfz6HNOryq5RjtrsqOUhHp3pJPtFvIN+HRu9aTYCnoB3rOunN04hiUmNTy1a1oKg1BS1M4zbeo295VIj/ABN2rRhiWFAkQAGOT71nXIwiyJxtb9BWjGyyIHHRhnFXh7+2lHe9t/TUVUZPGrJJGyhhIpEgPcEYrgPhA39kz654LnZs6ReMbJW6tasAFP8A30Wr0X09q868csPDvxM8P+K13LbXqnTNQYDgIMmPP/A2Felh4wfNGa6/oYbWOtt/9F1JlJ+TnJ+vStO4nWGHezZPYVnXPlG8uPMJ2AqM/wC1TY7KeaUO8jFR90ntXy2HnUw6qU97yaVulu51OKlaTJLdWkJuGBDOSQD24qfSFXypD/EXOajkhuoR5kbmXnv2plnL5d3uXmKbOQP4WFdUJxhWhdcr638+qsKWq0NQ9KrX0xhtZDjnHH1PFWBuPcY9RWZdyfaJmUH9xHnc3vivQxVZ8vu/E1b/AIJjBXlqLocJCPI3+4PwrT6VU075bCM9ff1qaWRIoi7NhPVuprDLlDD4WHN0V/vHO8pFaVt2qRqP4F3H+Vavce1ZOnfvLh7l1OZPu56gela4r1sqj7spvrqZ1ugopR0pBS16iMgooopgZOo2Wmza5ZXVxIFu4s+SueW6/wD160SqlSTu+Y5+lY+raI154n03VvPKCzyNmfvZB/xrZyWQ9Ac456ZoCxwPxnu7U6RY6K+i2+s32o3SQWlvckiLcc/OxHOB3+tedaY2maT4Z0/xNqngrRQ0GoC11SS2mkItxnCumffaK6P4veLvAd2o0vVtc1LRtV065WW0vIbKUmOYZ24YIQRmvP8AwhJ4cuNc07RfEXxGv9UtZ7vzINOXS7iJLqTk/vC6Y9+o6UDPqFd24E9x0HQU+o06rg8Yxz3qQ0CCigUUAFFFFABRRRQAUUUUAFFFFABRRRQAUUUUAFFFFABRRRQAUUUUAYWtQalJ4p0OW1YrZx+f9qG7GcqNnHfnNbPUFtpH86wfEuvHSPEGjW80kcNldifz5n/gKKCv5k1p2OqWF/bG5tbqKaBc7nU9DQBdLDjqc98UjEFOOcis7Tta0nUp3i0+/huJEGSqnpSx6vp0t8+nJdxNdJ9+JTyv1qZ/Cxrcx5yDcy9ucc03in3S4uW+UkBuTUdfIVknUdz2qfwoCaAR0xxRRWLstmaaBDNJAxaM7l/iTFSXEKOvnW7A9ynQj8KjVsOuRjccGuW8N3F1/wALL8S2yTmSOOzhaND0Ul2zXqYOu5/GctaCWx1ySR3aBJ/3cy/dzxmog0lrLggkH+HtRMyzRhZI8T/3hQZJGTy3wfet6telBe4xQpiN80hk2hcj7o6UtIo2jb6d6WvIk7yudVrIY6sx7YpyrxjPy4+Zcfe/HtTWYr2pUJYfNwpxn+n60lyx2Zn79tWkj5h/aE8Hf2J4uh1SBXj07UyN+ORG38WR2JzXvnw61PwlZaFpuiaTq8Oo3UcAkijEwdyccjH1NS+PfDNv4s8O3ei3eBI4ykmPuuPukfjXyIn9reCPF7Bc2WpadNuZsnDKOgH1HNdlGu6d3HW59nh6EuI8EsLOraUE3bvpofSv7RfiW70XwFK8MvlzXp8oKq9O7YP0rjf2e/h1pk3h5PEur2gunuJc28Lt8qAHhiO556Vy/wAb/G1p400Xw7/Z5Khzuniz9yRhtx/KvoHwBZf2Z4H0ey2YaG0j3D/axzUVKspP3jCuq2VZRCjT92pNtN9bI24TDCAkCxRgcYVMU95SesgJHQEUith8tCKm+0Rg/LbAnvTo0aVWF6rsfHzlJbRv80VlaRZhJEjse/PFXSkSt9rWPcMcpjoai+2P0jiC/hS2puFkM7DEJ+8pr08Oo8vJ9kwlNv7NhluZp7oTKxCrzk8D6U6fy7zDI2yRW+gNPuVkNu32RgYW6gdaitkiKNPJlI0HC+prW3J7v2BQaQ+RZIrZYli+fdkuKZFczRN5Z3HP8TLSRzzn5t3y9h6CkLySuN+Mdq48RiaVvcZrTpGbrpzGjNz81ZUrNx823B+bHpWrr3ECf71ULCGK4u1jmbbG3UmvKi5VKqTWh2Wajc0IdGjmkheKXdGRufJxgVsRmKRCsOPs1v8AdPqarLdK866dpcO7Zw8h6banQW/m/YbdwbeEAyOD1I7V9RQpQi1Y8utUc3YbfXEUFgDcF9k8gMgQZ49KwJ7i2h1FbjT4mVF7H19a1NZ+2zJJLGqJa44z3rnupXaeB1HvXm5pWlzpJeZ04SkuTVk891LNdvcMxV39Kfa27yMlvu2uTukYelRW0e4tIfurWrpsO2B5G++3K/SvHcquIkoPrqbzdOnDQrRbob6OORsuHwp9VxWzoBx4jk94xWTqi41CzK9S3Nanh/5vEUg7iIf1qMFdYyUX0cPxuYVpc1I6+iiivuDywooooAKKKKACiiigApKWkpMBrthRXkmp7vFfxQuryNTJYeFkMaZ6NeHhh+CMDXd/EbxEnhfwbqGsbBJLFGRBF3kc8BR7/wCFZ/wu8ON4f8GW9rekSX91m41CUnmSVv4vywPwrGvT9pSdPqXCVmUnvt9qqJueVwFZiP4jVfL/AGVlWMMgO1z6GtLVrcWU9xtjwhUsntimadF/oKx95AWJ96+TrYSrLF+yqNW5X+a/M9OElYrfaLjyFiVF6Y355AqNY8Nbw7iys2CTxmiKQQxOG+Zg+0UXBkVirLtIwy1zQ9k6PNFtN/gVyrVlq7s4fLdoY9rI2c+oHWs+4UTW4uF+8Oo71tJKrxiRRlWAz/Ws+7iFrKJF+aObgj0rq5IRiqi+CWnz7mdKp71ifRf+PLPUhuBVxlX5/l4b72eRSaTZt9mO0/Lv4q9Kkdu3zfMx4AHrTeH5Iav3V1NpzXN7rOD+KEU1lYaZ4ntVfzNEvFlOBwY2Gwj/AMezXdR28U6JNG++CTlHByCPXNN1TSG1bQ7ywugBHcW7KYx69v1xXM/Bt5L7wcun3dw6XOkSnTblCed0Xf8AHNdUYVKlGNV0+ZrzS076nJKrab1Oxit41+UR5HQmm7EmvVgY/Ko3KPUUXMEsMBlhuCQucA+lIrCO7gk/iZdpP61yVqkJRdOdNJ3i++l/ILuWxprwOMj2pJ40kjKuuRTgcigk9q9Wo4Ti/aK3ayOfW5iozLepEefLmzz/AHcVspwgGPwrJv0LXrSJ99E5A9c1dS8hNqZWYBR97nkH0rycDiI4Vyo1E77q9zWceZJjdScrGqL95mAI9qrQxSTFkik8lE6kd6ilna5m3Kp3FSsYHcHvWnZw+TEkfXA+Y+9TSgsTW576f1+L69uo3+7jqUG8yN/Jl5EvCN6n39Kt6XJuttp4MbFD+FJqUbSQMNpGwbwR6iq1tJLDiZY2cTKGKqOhrRTdHFauWmi0ez3+5g3zo1RXOfEnRf7d8G6lYrky+WJoABz5kR3r+ZArVN+38VvMP+Aimy6jGqDZuDnj5h0PvXZDMacYuU27Lvcy9m7nNeBNWk8QeE9P1S4x9oKpDdIe068OD75rtEHYcACvMPAsf9jfEPXfCk0jC2uXXU7L0aRyWmA9gcV6fng9sVNCj7ObqW0mrr5hJvYDgL0IA7etZEsTC6mjjOwKVdfc9xWwzYJZuABWT5qsZLlh944UeuKzx0YTajPRbPo7dWv8zShcJZbl0DSMLdR1VTktQk0KxeWsMoT/AHDzUtpamVvtVyDu/hXtWgqrjHB9sVnRo15S0tb++uZ/emtPIcpxTsjJhneIssJRkLZUO2MCntG80omumDHtHngVbuILdh+8RVHc1TtCftLxJ+8hHRz2rGjSdKpGnXbnHVWT00XSOrQ009S3btmZQc/lWkKz7YP5qnqPWtHtX1WCjGNP3VZHNV3AUopBSjpXUjIKKKKYHOa3DqjeLdKkti32EZ8/n2P/ANat/cDHuK8EdDWHrGqXlt4p0zTIoS1vdZMkmPu4B/wrcP480DOB+MGjaxf6dp2qaHYw6jcaddpdS2Mx2rcRpnK5PQ1wuo6/4g+Jkljoui+FP7Je3uFe51F7gb7RVPOwbQWyeOveup/aAuPL0fR4b+7ubPw9PqEcWrXNu7KyRHOQzLyq+pHIrh/E1r8PdHu9FuvhvrEx8TG4RbOCC8ll+0IfvKyscEYycmgD6HUDeCcZ7DHOe9PNNTr9eSD2pxoExR0ooHSigAooooAKKKKACiiigAooooAKKKKACiiigAooooAKjuZI44i8koiUdWJAA/E08sB1OPrXBfHOy1K+8GR/2fDd3EcN7BLdwW2fMlgVwZFUDljtzx3oA6mfXNLtb2GzutUs4Z7jAgjeZQ7/AEyefwrUzxmvmnWPD934i0jXvF914N1L+0b+WCx8LwTW7GbTQqbfNIxmLlQcn1r6O01JU063jm/1ixIH+oUZ/WgbMjxJewf25pOiXVktzDqJl3EjIQooI/nWpYafZWMDQ2dskUbE7lXoag1G80+DWdNtZ1ze3Al+y/L/AHVBfntxir4PT8vxoEVLHSdNsZmms7OKGRvvMo5NKNL09L5r9bWMXJ6yAcmrtI54qbcw1uZc8aOz7lBz1qpJZqw+VitTXzlW+Xq7hR9TS/YZW5a4YGvmcTXpyquPJe3yO5T5UtTOkieM8qSPWo8/hWm0d5FnKiZPryKrnyJW2sGjP+0MVyT9j9p8v+LT7u50QqrqVV+V1Oec1yPh7/kqnin0+wwf+htXavZncCnIz61xfh8H/hanihSCD9hg6/77V10KdlV9F+aFUkpM60Yxt7YpABQfX2ozXBJtSZ0JWQtFFFF7gIQD1FKOmO1FFFgsrWEIyOfavLPjt8PP+EmsDrOkxJ/bNuhzHjidPQ+/SvVKRX3BueV+72yauM3E3wuMrYKrGvR6HwvYMlnrcEt7DI4t51ee3YYYbT0/DGa+zvB3iHSfE2iQ32jzB4WUKUUjfEe+4elec/Gn4Trrnm+IPDiLFqgG6aEHb9o9SPevDfC/iLX/AAP4jlms2kt54m/f2j/Ksg7gitvjR91iqeH4kw0auHlaqun9f5H2lk9cg4/u0NuOSGyvYnrXA/Dr4q+H/FkaRvNHp2qkAG2f5Qx9j3rvjwfmXGRnnjNY2aPgsThquEly1lyPz/4JJBN5UZ/cox9aSaeaRtshYMRwqdCKjZgBnt7U+GWSFtsIQk87mPSuuFZSSTdjknT05tyW1t5rdGYssQxkLnqab50E6bbiLyypyCtRyEytukLMQevajPOSB9K2qZhyR5Yq5KoXJBArgm3nDDuHqIHD+WfvD06U0orHLL+RxThxgAcVy1asZL3UXBNGfr3+pj/3qx2CsPm3DaeK2Nf/ANRF/vVknJYjd061yOTXU6k9UiHxD4oXw54XA062abU7mUQ26/3mPGT9Bz+FbFlaS+G/DMFjNcPPfyZeefP35CPmJrxn9oXW7rTLXRl0+byLxbrzoXA6AKRzXoPhLUNR1bw1p2patIXvbi3WRwOFUkc8V6yx3JhrdS62WeyowqP7Tf5mvLdXE0SxyzM6L0Hao0V2kCoBljyfSmj0qeBcJ5hyAflX615Uqs5zUmzKUVBFpY4o7d4dwBI+YirdhcCaFUjwXT5efQU6C1hjjUMm9yMtn0qlcw+Tfq8DeXvUnHbApValahKNSmtNjkbU3YfqMgOpwOPuxnJxWl4WbzNZnnA+8MA+1Z8aRpGRkSbjknvWz4XtWV2lAwnY124DAThiVW5r81/w2+7oTWaUbHUDoM0UDpRX1Z5gUUUUAFFFFABRRRQAVGfvn5vTipKzPEmqwaHoV9rF0cQWUDzv6kKCSB9cUAcH4uz4u+KmleGQS2m6KBqN/wAfKZhwiH6qxNelbQQvygDp+FcJ8E9JuofD9x4g1VWOp69MbucsckR5PlD/AL4K13wBzuPpjFFuoGXrtiLrTpUH+sUHDd8Vy8V5HHarGqnzUG3n19a7vHDe/auY16xjgnS4SMBScNj1rx8fgpTbxFP4jrw1S25i6bDvuS0vzDbnB/vZ61Y1b5kWRvvK6gn1BPSk04/v5iRyX+XHpijUtzTQQ/3+v4V86oRjg5Po/wBDpjdzG2EixyyWZb3T2BqfUY/9ElH9zFZU0ci2qX0eTIrsJMf3Qau3V5HcWwWHczS4zx/Os6eKfs3Rmvea0XlLa3mW4JT0NrRHH9n5/hUBvzq5p8XmE3LDJbhc9hVCwxHpWF/ify/wNbduoihSPoAAOa9WmpVa0aTWiSuvNWS/W5zVXy3HqoGTjr1rzrSB/wAI98adQ00ZSz163F1Bnp9oXc0p/LbXopPP8683+M6yLb6b4js8+dod4jO44zDIwWQf98g13wrKC9j/ADfjbXQ50nJnbXczzv8AZl2hQT5rdse1RzGN4h5UmTEaNOWO+jjuoz/ocyrLEBx8pGR/OrNzZRtGfJXyipyMd68TmrclScVd7ea9F1t0f2vI6YzUbIsWrh4EbHUdAelFzMkMZZyB6A+tZsSeYDIHaNy2Gwe9IIy85jjUyyr/ABOflFbSxmLp4dS5U3stdfkravy/ESpRWrZNaszSPcttBfqD1ptzGibZEiG9jtDdxU0enqwLTsZHPocAVVv4ZLKJSrM8SMDzyayrzr0sJJ1Ypvo783XzQ+ZX0NCytkt0PyjzOpPrU7D5MdjTLeRZoVkHO7Gal6cV6uGhShCKpr3bfO73dznm3zalTUG2WbZ5J4/E8VW3SokNvGoaQr82fQdadeOJbhYc8KdznsAKdp6mW4e5K5j6If515s6rnieSk782i9PtW+fU2S5VcZJJLbuPOUeW3Rh602WMzXkduR+7I3SH+QrQmjEkLKyjjoD2rKt2kicSklgnySZqcRCNB+xmuam3e+77WXfXXcqMua5ynxZjbRr3w74zs0wdNuhbXOB/y7SkB2P0C16BHMk8STR4eGQKyEdwRkGsjxLbWPiDw7f6JMXVL+B4N2z7m4YB/DNc58J9Vv8AV/BsFpcN5V5psj2dyO+1GKpke6gGvWliP3aXxW0SW67X7GHK7nXX1w80otISSc5d+yimWiCacsF/cRHCr2J9aQ25ELRx/ISMbu5pbeG98pIEVY1UY3buteRiIVvbqWIjzd7d/sr5rfubuMUtGW7q7jgIDN856KtVxJfSkgusKnoF61ZtdOEPLNuY9SeatxwqoHAOPavUjgK+IknKXLHsu/8Awxhzwj5mbHp/mP8AvTJJ7seKvxWkaoEKgqOgqfbTq9ajhKdHVK779TOVRsAqjsKXFA6UV0ozCiiimAUUUUAMZEZgzKCQeDjpTnwFPpR3ob7pPpQBwPxg1zVNL07T9K0S3s5bzV7yO0WS+QtBCrZG447iuCh0PxT8Kb2HxBOuharYXMyxXsNvC63A3HrEWOOuOPSu8+NWg3PiDwvDb29je3qRXKTSJa3v2eRQM/MrYOSPQV5lDovgXULyzg8ReOPGej31vzBDreoPAgfp8hkwGOPSgpH0REH3kufoPb/GpawPBGjwaHo62dvrOoavE7GZLm9ujPIysOPn7jjit+glhRRRQAUUUUAFFFFABRRRQAUUUUAFFFFABRRRQAUUUUAM+XIX07GuA+JNppej6Bq+sarr2pWFtdNEgMLHejgnasYz1YnHavQgAOled/tAyRxeBY3Wzkur7+0LcWCrjC3O8eWzZ/hDYz7UDR5fZjTvtcBX/haJc4ZmeAgMp9f3nSvpC2/1EeN2Ng+916d68xsbj41BbdL7S/CEsgCtNKiyjPqBz1/SvT4t3lrvADYG7HTNAMztRsrGbW9Nvp5ALq1Ev2dc/e3KA36VoBcqBjGCG/GsrVdJe78SaPqiyYWwE+5M/f3qAPyxWqf4T15HHoaBD6R+hoP3TUZLEEZrNy2S6lJGVcDffRReh3/lWjWevzau5/ux4HtWhnA5rwMNzOrVlDo2n8jeT2EOM8nFMlijmGJIwRT85+7j8aDxzgn6EVdqcnsvx/r7ibszHjNq4+YtBu4HpXF+GNr/ABg8VbjuzYW/T03tXopVWVt4UCvOPCBSL4ueKkLYQWUGD/wNqWHi4Orzvdfqi3Js7OSy4DIaqtG8eeM1da5j6LvP0FCzQE4kDL9RXK6mHqT5U+rOqFVpamf3orQltkcZRQB2I71VktZl5X5vasqlCSs47PqbQqxkQ0UDPXBX/epD7GsU4vZmotIelKKKa80LUaSuPmJHuOv4Vw3xI+GmieMoN9xGtrqI/wBRcRLjP+9613dJgURk4mlDEVcPPnpuzPjbxt4J8S+CrsSahasIwT5d9Dnyx6Hd1z7V1Xw++NOu6CkdrrSnV7NQAJG/1iD1HrX0zd2sN1btFdwx3ETjDRsMgivIvHfwM0fUmlufD0zabct8wgI/dsa0jJNXPsqHEODzFeyzON33X9I7rwd8QPC3imIf2fqkCXLj/j2lbbID9K6nkDO1WHqDXxxrPgHxXoWsRWt7p9xCXkCpdxH90oz1OOa6Cx+I/jfwZcQWsmqR6nbHI8ucHopxxjFP2HMuY4sRw5QnK+CqqV9k73/Kx9UZ/hB+XrRXkPhH47eHL/y4Nct59OuCcbjgxk/hk16npmo6fqVuLnT7yC6hYZDJIOPw61nyNK6PBxuAxWCly1oNFugdRTVznH3h6gYpdyhiOTilF+RyLyM/X/8AURf71Y75cOF6t0/CtbXG3W8fX71Y1zcw2cEt7M22GCNnkz/CvqKyabmlY1jCU7K2r2PB/jtdNrHxIsNItjuEISPA/vbsn9K95tbdLW0gtYxhYY1Svn/4dW8njD4uyavKpaKJ2nbPT+6P6V9B7iX553Zz/StqqUdGezms3CnQoPdb/Ow6KNpJAqjnP6VogJHcwhh+7z+tQWUMplWONysmMlvapby3mSLdJIWTdy39z3rOpWhTptuL0Pn6s7y5TTfp75/Ssq+zc6qkERyqodxHbNStfSiNk8vEwTg+q+tJp8f2O1kvH5eQd+57D8aivWVXloLS2rf5L1MYw5G2xyW6nVGtbfLKFAJ967awhW1tUhXGQOaxPB9j8j3sq5MhyM+vrXR7RnPevosqwip0/aSvfWxxYipzOyHjpRQOlFeycwUUUUAFFFFABRRQelABXmfxYlk8QeJNC8B2xyl1P9r1FlP3IYiDsb2cEj8K9EvbmO1tpbmZwkcKNIx/2QMn9K89+EMD6xqGt+PrxW36rMYbXcOlpGT5TD6g0AejW0MdvCkMShY41CKB2AGAKkpqAdfWnUAMPU1DdW6TxsrAHIqx3pMClbVsE2mcDIP7P1J4piyoT1FIr+deSyZ/dooCH1rpfElkJofNRRlfve9ctN83lxI3lrKeMdsV8picL9VvKXwJ3+b0PToy5krE+m4/fwcEFgcH071DNC1nIbmAfuW+Ug9qZHus9QCs24L8u73PStDUFzZz5GQMEVwUo06tOU5L36bbXlbWz9LFyk1Mu2C504KvRW3VuRssiI2QRgEfWsjRPn01d4BDDkVLJBGqspkZYh/D2r07Yi6xEVpJJ/O35GE1zsn1C6wxjjbBP3mrO1DTV1nR7zSm4s7i3eEkjlmdSM/hnNW7S184DK+VAv3f9qtIoMqq/KF6Y7VzYWlWqz9rU+F7efp1t9xE3GKstzivgtqU134NXTbsgXWk3EljIp6hI2KoT9VGa7ngZJ6V5zYD/hG/jXf2YAjtPEdoLmMfwiSEBSB7sWJrutQnaJBHHzK/Rfb1r2MTNYeE5bRtp/kYw95lIMqrcuvVpCEFX7OHyoFQ/eblm96o2cfmyqAcpF94+p9a1F7/AMOSOfWvHy6Htv3j1j/nuv6+82q2HdsZqC/Ma2js+DxjFSsduWdgMD8KzZpTdTYXAgXru/irpxVSCpuk/iekU+3n+JFON3cbp7NZyBZCTHIBj2NXLi8jUmNDukYcH0qo1xbsCirI/OMY6UkMtuquERkHTkdTXB7SNCMaMai5Vot737bG7im7jbaGSeVo2P7sHMzeregrWVQiBUG1emPSs+yngit/Kmyrg/N7mpHvdxP2dDIx6k9K2wfssPHvJ3v6diKl5MuSlVT5jgL+tZ1sfME0pX5ZJMgUpiuJj/pD8dkXpV+G1/dhWAUegrrVCriKqlJWjb73t91vxJuoIqhfm+ReR9369q4OyA8PfGO6tNxitPEtr9pU/wAK3Ee1Ag9yMmvTlhRR93n1rgvjlaSxeFbfxJZpvu/D90l/Gqjl8AqV/wDHs/hXsUMMoK0UZyqXO5jt1zuPepgqgYFVdLvIdS0q3vrVw8U8ayKw6EGriqMnJzzXUqdkZN3EpadRgVVr7kJIQUpooqkMB0ooooAKKKKACiiigBO9JIGKELjJ9adSOCV4oA8d+JvxQ02zefRLTXr/AEK6tZB9qvfsSSKIv4tobj8a4/wxf/CTUdXs7nVP7b8T6nPJtjvb+HcmT6IWKr+Arq/jH8RvBC+G/EfhuaSRtWa0khWNNPkYkkcfNtx+tL8Pfit8P49G0bSbhp01Hyli2tpsmQ31CYFA0zvfh34YfwpbahYreyXFnPeyT2ccjFjbxsBiIE9hj9a6qmR7SFK9COPcU+gQUUUUAFFFFABRRRQAUUUUAFFFFABRRRQAUUUUAFFFFABXnP7Q8tvF8O3F7JNBZPdwrc3MMwjeBC/Lg+w5r0auM+MGoadZeFBHf6VFqz3dxHb29lKfkllc4Xd7ZIzQCOA0fRdJaO0ktfjheTwMq+TG2sJ869gRnk4r2+AYiQbt2FHzevvXzjYWljpnhjUdX1b4e+HzPo14qX0dvLxBA2SWQ7eWHHHFfRdjIktjBLGMI8aso9ARxQUzI1pNTbxRob2u4WS+f9rwf9kbP1zW1gZ3dM81j6vqlxaeJtG02OItFfed5j4+5sUEfnmtcYbLc8nFBI5ulNIwp9cVJTXxjFS0tH2GmYtwWhvVmAymMORzUzX9uFyu9j/uGlf5XdQM1GfkiZ41GRXzOIpzpKcopatvVN79rbHYldEM13M33sRL2xyT+FQKryHMYnY+7bP51dsIVZftDcs36VcADcEhh6Yrjp4SVeHtKj181d/JrRD54xMsWd7IQrvhc9mrj/B8Kj4weJ4WXcBYQdf99q9HAx+def8AhL/ktHir/rwt/wD0N69DA5TQoym49v1MJ1LneokcfCKAfpRNGkke1wGB74p9IxwCT0FdPKnCSlJbv/gi1ujJLNDLLGG4RQRUqW00kay+eQW6AdKZGomuZZMZVxtzUkVxJaMY5QGj/hrwk0qUfrN/Z3lr8/d79Nu2x1TvJe7uMltbgHMiidB17YqsYVkG6AgjoV9K1FvLdk3rcJjuKpb4vtcskZATaM471vUjCPxTunvqn+QQlIpSo6HBH5U3I+v0rQDTTDENuPL/ANqoJ4mUfvYvK91qJSpyScY2fo1p0OiNUr0U7yTjKtkUz584ZcVJvGSYitnKsNx7EcYpzOdmGZ29MtScdqDjvQvhM/dcvhIb/a2mXUbBJEEDMu5ehAryrRfhv4a8ZeBbS81CGaK+aS4C3Eb424lIHFeq33/IPuv+veT+Vc58J/8AknthkYAmuef+2prvpO1FlQxNXD1U6TaPEPFXwJ8Tacssui3EOpwDqG+V8e+T830rzuFvEnhO9IjF9pE6nkAFFP4d6+2x944kPXt1qlrOkaTrFv5Op6ba3Kd2kQb/AOVckZppn1uD4tq00o4qCnH7n/l+B88+Fvjz4hsUW31uyi1KMADenyHH45zXpvh740eB9RWOOa8eynkIXy3iOAT/ALXSsrxP8B/Deoh7jRrq60yUknGN4J/E1wMvwE8UjUViF5ZyWe8F5DgPjPYY4q000b1Vw/joc8W6b7f0j6G1aaO4toTEwZW+ZX/hI+tcV8StL1PWvCF1p2kOPtL/AHQW2iRT1UntXUf2aNJ0HT9OaV5RAoQM3Q7ahPJJrDmcJ+6fJ0qkcPXU4O/KcT8IPB8vhLQGF8EGp3T7psMGCf7IPfpXe2cRlmK7TsXvioQN3y7ck9K0EaO3gXc53dwK0pKLqXqCxmLqVpupL4nsT6cv+l3Eg/hQKPyqW/JSzYNyCMMPU5qtp80PmzlyQDginXkwumMEfCqd2fWsYzpzwnsoyvKV18+b/I4Jwkp6jAjSzwWwOSi7i/cj0qx5f9oanHaxjEa9R6e/4VAysJhcW/DhdtdF4YsDBAbmf/XOc110cKsTVdKUbRvq/Tb8Sa87GzaxrDGsaLhVGBUw4pvGM5pc19UnpZ7nmt6jqKBRViCiiigAooooAKR+nt3paa+NuScAcn6UAee/GfULufTbHwjpjlNS164EMZVsEQrh5CT2yoYV2+kadb6XpdtplpGEtrWFIYh/sKMAV574A/4qz4ia140mG6ysv+JdpmfusqncZV+u4r+FenjpzQAiAjI/KloooATvRjmlopJWAjlQOpRhlT1ri9ftfsNyGC5UPuX2BruDWbrdkt7ZyLt+ftXHjqHtKTaV2jehV5JHH6gi/aUkVuJY8j/eHSia6ZrNrds+e2MjHanQxmSFrKTieFsoajiyZGVhi4X759RXyFKDp+7Hebkn6P4l6q+n4XPSk05JnQaLhbJVWp4Y2upmZmLRKfu4xzVfRiDY/Lwd3H0qyGlt5ywUtGRyF9a9LEw5Uoq6js15f5d13OaXWxoqMAfLkf3fShgOTz61RF7Lz5du5P8AtcVXuLiRj/pF0tvn+Fe9U8dCMeRRvJbJ6fO7sv6sYqk2zkfjbiLSNO8UWoLXWg3qXkmwZJgXO9foeK6lG+1RwzpIN90iurZ+6pGcCm6hb6dqGl3Om3TZhu4mhk46qetcv8Hrl7rwgul3+77fodw9rIzHnJJZT/3yRRXp1cXh05JOUdWtNu1r/jsVFezZ6DBHHBGsaKduOSPWorm7htwRu3nHCjmqpju9m3z9qD7x9agkSJJ0V8rD3l7k+lYYjFVVD91T5Xtfp6ennsONJb3FJuL1x+7Pl54XPT8atx2IBDTEykfdA6CpXuraFFCEf7oHWoGkup2/d/uFPSuelhqcP4i9tUl/4D8/+HByk9LFt2jjA+ZE/DmqV1It26wxKDGDln6c1NFpu9g00jSN65q9HbxxDCRge9erHC4uvLlrJU4+Wr9LptWMudRKaW/mMCyA+tWorRV9APSrC4HanHrXq0sBQh8MTOVRsiRFQYVQtSDpRS11pW0uZ3fUO2KhvLeO6tJraaNXjlQqytyCCKmzRmqA85+CFxJY6fqfg26lLT6BeNbxburwYBVvpliPwr0VfvZHfrXm3ibPhr4y6NrilUs9dgOm3R6KjJukVz7kkLXpCZz7/wAVAD6KKKACiiigAooooAKKKKACiiigApHGVOOvalooAhMEbN5jRpvONzbeTQtvHgbYljOc/KBU1FADQuH3YySME06iigAooooAKKKKACiiigAooooAKKKKAEXpS0g6UtABRRRQAUUUUAMZmx8oyc9D2ry34xeLPAM9tceGfEWt3GnXEDpcJcR27kwSKcqwO3GQRmvUyvBzyD2PSuK+Mmi6xrXhNYdDhjuLu2u4boWzkBbhY23GPJ6Z6fjSGjwfS77Qbq9ktNe+Lc19pGq3CC4gSxkRrwDhUkJjAGR6EV9U2qRx2kMcIxEqKEH+yBxXhOv+L9e+IGnyeDdH8EJZakQFe5kvYmWwx1dQAMkdgK90sY3hs4IpG3Okaqx9SBg0IcipqOpWdrrmm6fMP9JvPN8g46bAC36GtA/keuB3qtc6fbXGpWl/LEGntN/kt6bxhv0FWsYI4yfX0pkiikbvTqQ9aVroaMt8LI5YZprd1YZzWg8CNn3qs9rIpyvzD615tShJXvszohURSRbqEn7PKm3+6/QU1ry7U7ZZIAPVc0t6H3xhgFjyd+RnipolsVUeV5YHcmvm6kaSqONOdvJza/A1Uo9UVTeS5GbwDn+7/wDWrjfCsk3/AAt7xQ8UkbMLCDOcjPztXoixwkBlUPz1HNefeHo2k+MHipVYA/YLfA/4G1duHoOmqvvuV0tLvTVbMmc4vZHbm7ulUb7YEnupqOaa5lTaXjgX+InrULMzXCRTs6BSAdpq8llbjMhTPqG5rz1KpipuHRbpvla831/zLajFJlSHfIPJtVPl93PT8KtR2ERULOWkb1qwiKqDYNqdlFV7y6KsYICPNA69h+NdzpKFNRrO66K2kvJLa/Z9dyFNy0iVEVEklRgJFj43Gp7O285Eml5U/Mif3ag2GaP7PDkq3+sateNQqrkY4xXLgMLTqNtx077L/wAC+0OpMGVVX/CgKMdBj3oIXrnIpMqvevbcpO0alvTt5mGvQrXVkGRnhwknqO9VYkjm3RuuGQc+9aLTRhgfMHy9eaoBkmvZJI87CMHivNqKjGpzR1v7tv1+VtTaEpkElmAMo34VVdSpwyY960XklaRo7eMMUHzZOKZJIEwlxEwYjPAzUT9g4XSkvPVR+/Y6YVmtzKvf+PC6wM/6PJ/Kud+FPPw7sB/02uf/AEaa6vUVt2sLpo2Kn7PJ1GO1ct8KFY/DuwYAkedc8j/rqa0vF4WXs5KT01Tv1BzUpJnTBVDNgd6GAbrzS92/OjtmuX3oSUbdDpW24mBTsknrSAZo702K19zO14AW8QHTIrI/iJ7Vr6//AKiL/erKijMkm1Rnnmp97eO5omkia0j43N1Y4X2Na1rawopaQAue5qntX7RBGo43f0rTbb8xxx0H1rqo0/aV5u2kUvvscdao27mbeQwrfR5QbWB3j1qOKItZSThtpDfKfQU/UW/00r/dUA/UjinXq7dOhtBw0nXH1rypQg5zjBWs7prT5K3mWpWV5FvSrY386R42jhm+npXaJFGiKqqAAMAVm6JaeTb+aV2vIBurVHSvuMNScY2qbnm1p80hNq+lG0elLRXTZXuYhRRSMwVSx6UwFopCwDBecn2rDi8X+HZfGMnhGPU4W1qOETtag/ME65oA3TntikB5xya4vx78R9D8I6tp+j3dvqF5qF6vmpb2dpJMyxBtpkbaDgA4HPrXYxyb4kfBUMoO0jkUAOy27tj1pJFWRGjflWBUj1zXOxeLtJl8b3Xg+PzDqFtbrcTL5Z2qjgleehPB4rot3B45AyBQBn6Do+n6Do8GlaTbrbWsAxHGuSF5yevJ61o7jntjOKwPB/irTPE7aqumu7HTb5rK43RldsqqCQM9eGHNNsPFemXfjfUfCUTMdQ0+3huJ0KkBVkB2nPfODQB0Q60tYmteJtL0fWdL0q/knW61OTybZUgZ1Le7AYXp3raDAnAoAWikyKFbcOhH1GKAFphGT+NPpCM0Acp4msJLW8GoWqfe4cDvWPM7TzJIIth7mu8u4BPbtGe/SuNvInt52hYY5r57F5ao1lUT0ve3md1GpfRmtpZK2pbGfmxViSRlk8qECRm+b6VT0x9mmlwctuwAa07CNY03sPnaorVpVqijTfvd/wDgDnJkYs5pBuuJ2C/3RU8NnbxqNsakep5NSu/lqXZgB/tdKrPfW687ixP90ZFZzo4KhPkqyvJLq7/JX/IyvKRO0cWPmjXHsOledJGnh7413FsrlLbxFaCYf3TcqQu367FzXdG4upuIYdq/3jXEfGPT7qz8M2fiaHMl5ot8t4COuD+7I/Jq1wsoVZu1Nw82rfiS9Nzuhgk8detPEJk4MefrU2myWt9Zw3tsweGZA6MO4NWxjoOK9aGF0te6B1bbFSCwhj+baKtpHGANqinY9eaUdK1o4WlRVoRS9EkZSm3uxNo9KXAooroIDAooooAKMUUUrIAooopgcf8AF3Q/7e8E3sMXy3NqFu4H7hoyHwPrtx+NaPw/11fEng/TNaUjfc26NMO6SY+ZT7g1tyhXBjblSPmB7j0rzj4Wv/YPjLxN4MkwkaXH9o2i+qTFiVH0wOKAPS6KQsACT0paACiiigAooooAKKKKACiiigAooooAKKKKACiiigAooooAKKKKACiiigAooooAQnAopH6UUAOooooAKKKKACiiigArz34/3V7a+Aw1tcXFtbPewJfTW7lZI7Yv+8YMOVwuee1ehVx/xd1+98P+FFm03T4L69u7qKzgjuBmJWkbaGf/AGRnJpDR474ttfhjpXhqLUvAvimd/EKsp0tLa/aaS4l7K65+fPfNfROnNM2nW7XH+tMSF/8Ae2jP614Nc+GvGPw7E/jWZvDepxQ4lvrUREPt7iD5R83p0r3q0l+0Wkcykr5qq4B/gyAcUIbJwBn3paZG25m9jjFPpkhRRRQAU09KdRigCBokkBDrwapy6fCAcR5/GtPApCqntXNVw0au6S+RanYxDA0ZHkStEM8g81xPhaYw/GDxSzruxYwZI/32r07yoyeVFeceGIwfjR4sVeP9At8f99tXKsByqryuza0f3b30+4054y6HTzt5lz9owVXcvWtkHIGOQRVK7t3liMbDbz1FMS5u41C+QDjjIrxqSeDqSjJfF1WruvU2mnNLlJ7+4WCLKDMvRAKoRQlpFh34LfPI39KmSNnlEszEt/CPSopjE7bE3PKpyMdjWOLpyqx562ltl3+4qMVFaGogjhXauxR61XlvUDbI0aZvbpVJLW5mH3FPr5jEfypXkaCNoZEMZx8pHQn61EsZXdNStywWzX+T0J5F3EmmdmIuJwg/55RdaQJuIEcV0Pdiav2UEawxOVXcy5J681axgcVdHATrL2kpasHVUdkZLWM0a+ZjzPb0qWNx5JlUbNv3hWg/yruxn1rGkbal1GDwXAB+vak3HL580O19e/8Ak+pUJuZe0uMrbKx5Z2JJ9s1e29d23j1FRQLshRRxhR/KpAOOtejSgqcfeV2+hhO7ZR1uOJ9IvCYx/wAe8nT6VxfwYfZ4B09WGVMt1j/v6a7fWMf2Nej/AKd5P5VwfwfkQeANOJ+4JbnHufNNLG1FSw/PZLVX+8dO7O0kgVlO7AqtJakKfKAJq3DbtcuJrnIjxgR/1pLiBLWSN4TsjzhhnrmuWrUcpxrW00VuuvX0/HyOhVehmsrL95SKFx261rssb53KDVaWzHJQ4q5YSfJz30No111MDXv9TF/vVWt0EMRkP3yeBWlrFqcxh/mXPSqttGs1xJKwzFGMIPQ1zpypWnbc1lNWuQGdxdwtIu3DZrXlZUcsfugbqoayiyzW8YOJCM5FMke6lKQyhUXaQ7A8sKxoVqmHdSD+3bl8n5/f5mHLzq6IYx5l3FJIfvuXP+6DxWpo1v8A2hrLSt/x7xH5fTNUHtxM8RibbtXYB7V2WiWEdnYrGFAJ+Y11ZfgJyqyk7WvdetrfduRiaiirFtuvynjHAFSr90fSkCr1xTq+sUfeueaMlxxlwvP50/tUN3bx3CosgJCtuGD3p6rtUADIHSqAfSN0ppJGCc/QUpLcfdx39aAKes3sWm6Xd6ncNiC2gaZznsoJP8q+ObHxp4Pt9R0r4mW3iDTpfFVx4jaK7to5wZhp0svAI6jagr6v+IPh1vFXhG78Px6hPYJebVeeIDcqZGV59RkfjWTqvwv8K3vw/l8IDSbSGF9P+xJOlugkQBdu7cBnPvQB5jqXh3WNV/aqh1Cx8Z3dqk+gtd2yxQghYt6jyic9CTup4+IniLRvAvjXRtR1EXHibStVWxsmMYBdJGREkA7gFifwr0bwr8Pf7H8U6Z4guNZuL680/RW0rDqo8xN6srHA6gKBWf4p+Emk658XNM+IFxfTRpZxeXPYKB5dw4ztZvUgkH8KAOO0p73S/i7rja1rMdtqFp4TtvtmosgKQyrE26Yr0IByeawPAnxA1y1+Kvh7TLfxVrHiPTtXlNvM9/pC20RzkiSKQMcjjoPWvXfEvwy0vxB4k8QatqF5ceXrGmDT5oFxhE2ldwPXvXPeH/gxqFn4j8P6tq3jvUtXTw/IP7Pt5baGNFjAIAOxQTgHHNAHm/g7xNrVx8Q/Evw30G+TTLvVPE0t5PqUq8eUI0JiiHRn+TnuAc1c8f8Ai698I/HjXNN0pG/tPWtP0zTbXUJFzFaOwdRJIx785APXBr0fVPgtpd/pGs2zandQ3t5rX9sWd9GqiazlwgKqe4ITGD6mr2q/CrTda1HxBfeILyS8OtaXbWU+VC+U8SsPOQjkP82fwoAxfFd5rfhbXvh1ocurx30k9+I9QuZYQWlJDE7c/d56Yribe++KWv6F4v8AESeNE0+38P6pILKzS0U+eqKrEO+c4wT616la/DWR4PB51HxFd383hm482Gd0XdcIMhVfjsCBkelT+H/hvb6V4V8ReH11G4lTXLiW4ebA/dF1C4X8u9AHmvjn4jazqMXgO1uvFVt4L0/X9Ia+vdR8pZv3nlqwjUNjAyTg1137Llx4mv8Awhfaj4i1q81VZbx0s5bi38sNEjFQy8nIIANebfFzwbe6J4l8J2dxa6++h6XowsV1HTIIZpJWVAMSJJ8q+2B3r1H9m6XxlJ4e1AeJlvhYJOq6Ob6KOOdoQDncsfyjnGKAPVqTuaWjFKwDaxfEll58IuIxhl61tNwMgc1HIFcFWUlSvPvU1KamrMqnLldznNNjafT8qeQ3SrvnXe3b5SqBxuNT2unmFnXOELZAFXIbaNT8w3GvGqYB1Z+0TtLa/kdMq6ZmxWbTNuleV8/wn7tXIbFEx8qgdgOgq9tUDgUACuujltGC95XMXVbI1QKOFFVtWs0v9NubGZFeOeJkIIyMkcVexSbVznFd6XKrRRFzz74GXU8fhSbw7fPuvdAuG05yTy6pja/45P5V6ApyTxx2rzYA+G/jkECbbLxLaEL6CeIM7n6kEV6RGSTnnH8qepI+iiimAUUUUAFFFFABRRRQAUUUUANIGSTXm3xWWTQfFnhvxrbKAkFx9hvv9qOYqoY/7uCfxr0pgGGD0rE8eaHH4i8I6lo7KN9xA6xMf4ZMHa34GgDYRlkRWRgyONwI6EVIOlcd8JNZbXPAtm05KXVqGtJx3VomKZP125/GuwXoM0ALRRRQAUUUUAFFFFABRRRQAUUUUAFFFFABRRRQAUUUUAFFFFABRRRQAUUUUABGaKKKACiiigAooooAKKKKAE3CuQ+MGjT694IudOt7O6vGaRHMVtOsMhAOcq7cDFdbz+B6DHSvM/ij8R9O0hrrRLPVbrTNUjUO12NP+0xwp/ESpIHSpGjz+PRPBt8tpo/ifxt450edGAjttVvQIgR02uUCnH1r2bwJoVvo2lOtv4gv9dimIZZ7qcS4HbBArxDStT+Fmr3FpfeJtR8Q+MbqSXMMtzasbYNn+GMsVUZr2XwD4Vl8M6hqslvfSPo966zWto3/AC7AqPlHt1/OmhyOxXOTnr+lOpqZwcjHPHvTqZIUUUUAFFFFABRRRQAg61514S/5Lb4q/wCvG3/9DevRR1rzrwj/AMlt8V/9eNv/AOhvQgPQ2UN15qBrYHlflqzQKylTi+g4yaM+eGQKy9j0b0qjbyfZCyTIR/00xnNbfU+tRyQI/BANeVi8vjiH7WPxra5uqvRkMUkcigowk+tR30S3EDI4O4g4P92o5bHy/mgkMft61H9ouY+JbdnHZlrz8RKtTpujXjdPqtV8lq18xqK3RW0+eWziMMwaSNBgydx+FaKXcDKCJVH14qnCrNJLIUkUFuhp7wQPyYkeowuHxFKnywaUOnNq9fNNL8DVxj0JJr4A+Xb/ALyQ8YHT86pwwsZkt2GSG81zno3XFTeZDDxlE/pUSXltb3jtJKCCOtZYhPac1vbRpfmVyWWhsdFpCeM1Q/tS3I3RsX9qaZprjgMIQf1roea0FT5Iv5f8HYyVKQniC8hi0q8jU7nNs5AHPauT+B9sknw90+4YcLNc/J7mVq6C9hRbS/OPmW1b5vwNY/wPIHw5seij7RcZPr+9anQl7alL2q0Vml0vff5Ezjy7Haj3HBqjqDq80dv1yctjsadc3uSY7Y7pex7CqirIsnlxfPcSf6x+wrDGYm6VGlrrd/5L176pdS4xa1ZakliThmAI7d6bHLHJkIxz6EYqeKzjjwWXzG7ue1Q6nGBAsqYG0glvWt5Tqqoqj2/H79hqaKWvA+Sm3kgE/l1rL0of6EvpI5P61qa6cpHjpyv51kadKqWpSQ7WjY4FKvXSrwqy21/I2SbiyK8kH2qdycKibc+hzTZYfKa1PzCXBOM5BqKVvMXc+QJJPm+lW+bvUoo4WJXlQfwrzqa5pqPXmv8AJvT7jaL5IGr4fs/tM/2l0xGv866devTFQafbra2qxDrjn61ZxX2tGkoLQ8mdTnYo6UUUVsQY3jbxLpXhDwxeeI9cmeDTrJA87qhcgEgcKOTyRXLeCPiz4a8Xa1HpWlWetRzSoXSS402aKMqBn7zKBWd+1gWHwB8TGMKZPKi2bjgbvNTFL4Mb4nQaDqLeMV0xbKPSybY2bjfvCE9h6YoA9P6ZPf1PpWEviKP/AITc+GPsN0JPsZuhdeUxiIDBdu7GN3PTOa+a4LHxNJ8EL/4qHx/qq6vpMs89vCbpvszRxMf3TpnDE4wc13Gv+Ndf07xpcass07Qr4EGopaZIiE5ljG/HQ/eNAHqfxI8WweCvD66xd2kl1G91BbbUOMGSQID+Ga6VWyONxGM89/avkrxd4S1FfhP4Y8Z3njrVb+51LUrGW7tbmVjbTlrhMBEJxHjrxW38TvEPiDxF8X9f0BrTxVPpOgwweRBoTSI3myA5eR05PK8A+9AH0ypfd0JB/Snc/d5OB+dfMN7c/ETVfDPw20TXNV1fw7q1/q0lrdPtZZZIMyFC4yMHaFH610/xL0PWLPxL8OfAej+LtYsra6ublbi6adnmmVYSxDMTk9OPQ0Ae7KMc8dDyR0+tIQ4GExkjqegNfNWheDvEmp+MfGHgy4+IWvf2PoMMdxZOJ3M7yTBj88m7LKhUfKfWrLeKE1X4M+F18Sax4jl1a7vZ7eC30VnS6v8AypHjA+Q5AwvXmgD2r4i+KoPBHhS68R3dpNdQwTRI0cbAMfMkVAfoC1T+KPEVroPg298T3C/uLSze625+/hc7R78V8ujWdYn+EnxA8Pak2sG10zVrL7NFqjubuFTcQ/KzNy341658ZJZtbbwZ8PbMZfVbiK7ugvGLeAq0gI9GB/SgD0nwVql34g8L6drV5aPYy3cQmEG4NhW5XJHtg1R8G+LbXxDrPiPR7Wzltn0O/NnI7NkSHarbgO33q818Y2t94w+NcHw7t9c1LQ9D0vSPtLJp87QSSOCgXDKQdoDc15vLreu/D3wf8Q4dO1ifU9Tk8ULYnUNuZypWLJVcnLEHb196APreUDb8yg8cluaenYkY444r50+Ef/CZad8R4LaHTPGFv4bns5TqUmvmV/LmVfkaMv0yc8Cl+Emla1feA9d8e6t4t1u6u/Nvore1a4dYoESZlU7c43YUEGgD6NByKQkDrXyJdWnjbT/hR4X+Ilv8QNWbV765EcqyyM8CxvIUwIi2Cwz1rvtCg1P4ffF99BufFWrajpGoaPNdXT37s4ieNCzPHuJ2+u0dKAPfHGV4AJHIz61ynhnxna654y17wzDayRzaNII5JmYEOSAcY7fer5vfxHdaf4s8O674WvPHMllfa5Hay32rmVbKeNy25URiVzx8pHYV658Jl/4vf8SnC/8AL3GM/wDbOOgD1/aOMcAUuBnNNHTGc+9OFFkK4tFFFAwooooA89+OdjK/hm21y0DC60a7iulZeoj3jzf/AB0Gu30m9h1LTLTUbc5huoEmT3VgCP503VrOLUtMvNNlz5V1E8D+wZSD/OuL+Bt9IfDl14funb7Vol3JaFW6+SGIiP4qKAPQaKKKACiiigAooooAKKKKACiiigApH6f54paD0oA8z8OY8N/GPV9DKhLPX7cahbZOFVo9sbKPckk4r0tfuivOfjbbyWelaX4ut4iZ9AvUupNvV4RkMp9jkGvQbG4jurOG5idXSVA6kHIIIoAmooooAKKKKACiiigAooooAKKKKACiiigAooooAKKKKACiiigAooooAKKKKAAUUyTIGRRQA+iiigAooooAKKKKAGbucHqeg715f8UPiF4E0kavoeoyRnVGs3Xb9l3ZLKQPmx616ftbDZGT+lI0ET8tGh+qg0AeB/Cb4n/D3TfBum6ZqLxR33mMrKbM92OP4a9+Ty5EjkXlcBl/KmG3hyD5ERxyPkGc1NQAgAXOO5zS0UUAFFFFABRRRQAUUUUAIOtedeEf+S2+K/8Arxt//Q3r0Uda868I/wDJbfFf/Xjb/wDob0AejYoxRRQAm1c5xRtX0paKTSYDQo9KZJEjcFf1qWg9KTimuUd2UZLVlJZWOCc4qB1fcykYBHHHetQfWmFFcFSOK46mEg42LhUsY1ksfmPHKgaTuzdxVw29u3JiU/hS3VhDKQSDuHQg1XKXtueolXsO9eDWwToScq1NSXombKfN1JRY2qnd5CfgaHs7U/MIjn13Hiokvo1P76Ix/rUovLV1P73j6Gknl8VyuEY+tl+aBuoZWtWMtpp19JbzEo0Dhk68YrnPg3F53w6sAzEAXFxlM/8ATVq63Wb6F9JvVt8ufIft7VyHwfaR/hzp0UbYkkuLg59vNarjTo0qU5QbadtL3W/T9R870udbGBM3lWhwg+82P0rQtrdIIyiryeppbeKOFPLjAA7/AFqRuFwOavD4Zwk6kl7yW3ZeXYUpigYx7VS1j/jxf3x/OrvaqWrf8eu31Yfzp45tYaVu36kw3M7W+LeMf7XNYMyefNsRfnPVx6Vu6+cQoewJNY9q4tdNaTdueVjsNY46UbRjbQ7oPQjjVo7h4nkDxhORiui8LaeqqZ2UbSSU9jWLptq0ssceCWc5Y+1dvbQrDCsS8BRXVlOD9xSmtUznxNTSyJdo60tA6UV9EcIUUUUAc/8AEXwrY+NvBuoeF9SeSO1vkCO8f3lwQQR+IrifDfwtuvDP2q8tvF+t6tss5oY7O527GZkKj+Yr1Vufp3phBY8hh7Z4FAHz38NfgHZ3Hh61bxVJqUH+nyXV3pIlPkTtvypYZ4HXIHBzXrEvgPRpvFU/iKeORpZ9KOlNb/8ALMQFgcAevyiuuC4OepIpPLx0AA7igDxiP9nnworW8Mup6rNZ2s8c2n2ckx8u1KOHAAzz0710Xj34U6X4k8QjxFaavqWg6tJGIrm7snx56DhQyk4455xmvRArKTtBJJ3ZPanBeOVHvQBwtt8NtLii8NCa9vbqTw/cG5tpZn3PI53feJPT5jWtr/hLTtZ8XaF4muJJftWitI9si/dYuhQ5/A10e0khiMGjaQoC/L9OgoA5rSvB2m6f4q17X4XkN3rUUUVyv8KhAwGP++jXK3/wa8OXXhPS9Etby9s59Jupbiw1CI/vYGkdnbHOCMsa9P2/MeoJxkjvSFCz/N0xjigDy3Tfgl4as9E1jSvtt/crrEsUt7LM+5meN1cNkn1UVb8JeE9UX4s6z4q1qFFtoLSGx0jDElUAIdvqw216OVbI24UZO4etLhyOcYxjFAHA/Er4X6R401Kz1hr290vV7WMwpeWj7XeInJjbnkEge/FUtM+C/g6w8La54Z8i4uLHWboXcxkkJdJRtwyvndnKg9a9L2n3GBjr1pPLwAF6DoKAPPvBHwzj8M6odSl8Ta1rGIWijjupMqikYIxnn6mtbwv4I0vQfBNz4Ut5JWtLiSeSRm+8PNcuR+tdUEbgMM46EdPpTtvXjbnqR1oA4S9+GWg3PgTSfBzyTfYtMlV4COpKvv5/GtPWfA2j6v4vj8R33myzJZS2Yiz8hjkXa4/EGuoCkcYPXrnrR5Yxxgc9O1AHj1l8APDVvf2NxJq+rz2mm3n2uxspJT5UDZJwBnnr3ru9A8I2GieKdd8R2ru97qzq86seBgKP5Cun2e5pq7sbsEHGME0APUDA7+9LQM4560UAFFFFABRRRQAxsAMehrzaVj4b+OaNuCWniSz5wOPOhAVR9TuNelHOOneuA+ONlL/wiMfiC3jzdaDdx6khHUrHklfxoA74Nkk9O2PeniqWjX0OpaTaX0To6XEKyAqcjJGTV0dKACiiigAooooAKKKKACiiigAoPQ0UUAUtX0+11TS7mwu4xLBcxmORCeG4riPgfqFwPDFx4bvZGe+0G7ewlLdXwAwb6YYD8K9B2lRtX3OfevNdSH/CL/G2zvFURWHiW1Nq53YUXKbnLH3KgCgD0pd27aegHX1p9NXkjjGKdQAUUUUAFFFFABRRRQAUUUUAFFFFABRRRQAUUUUAFFFFABRRRQAUUUUANkOFopWXdRQAtFIOlLQAUUUUAFFFFABRRRQAUUUUAFFFFABRRRQAUUUUAFFFFACDrXnXhH/ktviv/rxt/wD0N69FHWvOvCP/ACW3xX/142//AKG9AHo1FFFABRRRQAUUUUABpBS0UtQGmkcD60/ApCBS5fmO5WltkcdAapva7TzHuH0rVAFKQK56mEpT3in8jSFaS3Oe1MBdJvAo2H7PJ29q5X4IMv8AwhFgxOR5lztz6+aa7rXYozo96SvP2eT+VcR8GbVZ/htYbl5W4uMYOP8Alq1cOJwM1C9Hf8C1NSep3gPA+UfnTwT7Csn7Gi/edwc/3jSh5rYljIzx+mK4FXqYduVVXfl/SNPZ32NRqo6ucW6/7wq3FIJVDA4Qjgj1qnqPzyQxMB9/JHtiqxsozw/KnrIiC1M3xGcWo+jfyrHI4s4/7o3EVq+JD/oIzycGqOhW8l9fRybcRqgVq4q0XUrqn10Otu0Tf8M2myE3Mi/M/wB0egrZPGTTYkWMBV4AGAKfgHlq+tjD2ceVHnTlzMeOgooFFaogKKKKACiiigAooooAKKKKACiiigAooooAKKKKACiiigAooooAKKKKACiiigAooooAKKKKACiiigAqDULWG+sprO5QPDMhR1PQg1PQeRigDF8KaPaaB4fttGsZWe3h3CJicnBYt/M1tKcgGmqiqoVVAA6UEndgEZ9DQA6ioLf7Tvbzgm3PGDU9ABRRRQAUUUUAFFFFABRRRQAVgeMvDWn+JrW3t7/cgt51mikU4ZXBB6/pW7lip7Go4VkO7zcHNAEqnOeMc0tIvSloAKKKKACiiigAooooAKKKKACiiigAooooAKKKKACiiigAooooAKKKKACiiigBB0paKKACiiigAooooAKKKKACiiigAooooAKKKKACiiigAooooARTnOPWvOvCHPxs8VEdPsNv/wChvXoY4OOWPvXnfhBlb43eK9v/AD4W/Qf7b0Aej0UUUAFFFFABRRRQAUUUUAFFFFABQTgZNFI2MZNAFLW+dGvf+veT+Vcl8Cx/xbezyf8Al4uP/RrV1mu5/sS+3DP7h8AfQ1yHwIb/AIttZgbji5uMhhgj961K9gO4aFG+XHNQNaMq4Ug/WraYA4OR2p1RUpxnui1Nowvs80DkQybI85Kn1pYoispnkbzJMYLegrX2hgdwFQS2qkfIcGvJWVR9pa5rGojC11f9Hj3DrnitXw/ZfZbNSy4Zhmo5LGSa5jaT7i9q11GAB2FdeHw653NoKtW6SQn4UjdKeaQ4rutrcwQo6UUDpRTEFFFFABRRRQAUUUUAFFFFABRRRQAUUUUAFGRRTGB9s56ntQA4kAc0ZFQyskZV5JNgzwWbAJ9KVG3qSuwKRncrZ59KAJqKKKACkLDOM0tQu6qHdioVAWLdh60ATAg9KKqaXe2l/bi5sbqG6gYkB4mBXIOCMjvmrdABRRRQAUUUUAFJketDcDNUrbUtPuL+4s4LyCS5tiBPErAuhI7jt1oAvUUDpRQAUmDntS0UAIBznjNLRRQAUUU2Q4XnmgBd6+tLWVeazo9lfJZ32q2MF3J/qopZFVyPYE5NaUZV0BXP49aAH0UgNLQAUGiigBOaOfSlooAQcHpS0UUAIWA70KwYAjoelRtxLljzng7eg+tUrvVNNs72C1u7+C3ubpmFvFLIN0uOu0UAaVAORkVG2AnHP+7Ug6CgAooooARmCjJo3DdtzzSNt53Hjvms+HWNNk1+XRUvIW1CKFZ3hBG4I2cH9DQBpUUUUAFFFFABRRRQAUUUUAFFFFABRRRQAjMF6milIBooAKKKKACiiigAooooAKKKKACmZYH1JPA9KfTD1x3x1oAGYj+L3+lIGP8ADIrc8j0FeNfFbUtc8TfFPRfhdo2rT6RZyWz3mqXUP+taMDKKpPHJU5ql8N9I+G+k/EVLXwv451JtXjZkurCVmIuCD82dy+vpQB7l5nI6gnoD1oZmwMEZ9+9eG6p8cr43t/qOg+HYr3w3p03lXd3JewxyuQcExoXB49x2NbOv/FnUL7VLDRPh34dk16+uNOi1OVi6pHBBJnZuJI5YqRQB6z5hIBGCuOo9fakaRtnQls4O3nFeOyfHBYfhtrHiW58O3UGq6Hci21LSiQZI3OcEHOMHacU+6+KPibT/AA3ZX2seCZLfV9YvFttDsBOgaYmPfl2LbV4B6kUAewAuCcncB2HX60K3bJ9ScdPY1434G+KXjfWtX8TaTqXglLe/0WNXEMVwhMm4kDktgdOaueBPifrWp+OovB/ijw/Bpt7d20l1YyRXccysI8bg2xjgjcPSgD1dnIz8u4DqB1qrHbW0V/LdRRQJcSqA8oADMo6D868Li+PHiS50O78T2nw/uZdB0u5aHULozIDw+zMYLZPUHoa6UeIPD0Xxiv8AVl0qd7qLwtHqJvFcnfCPMOzbn73ynt3oA9aD8nJHHX2pPMJIXIXI4z1/KvLPhf8AEfXfFzvrF34dWw8Nm3eeK+e4jaRFxkK6q2QSPUdq5tPj5dMD4hbw3Evg3zjD9ra9i88YbYW2b843e2eaAPd3d9wAAAzyT/SnFju9ORwa8d8YfGC/g8R3ujeENCh1T+yoRNqE093FCE9UQOwJYD6jmo9b+N0cXhPwxrWh+H7nVJdfuzZR2iOu+OcEKRknGMnrQB7J5vI5+Unr2qOK+tpZ5LaOeOSeL/WRq2Sv1ryrXviV4q01dE0SLwfJc+MdUje4bTlmTZbQK5Uux3Y9O/euG8A+Oh4e8Q/Evxl4k0u70ua2miimsZZVb98zqqqpBIwSQM0AfSm48jIOBTx0rx3wd8WtSvPFmnaF4q0KHSBqyNJp0kd5FMSy4/duEZiDyBXsQ6UAFFV9SvbXTrGa+vJRFbwoXkcgnao6nio9M1TT9T0mDVrG6jnsriISxTKflZCMg0AXKCMjBrP0HWtL12w+36TeJd2pdoxKmdpZSQw/AgirwdWOAwzQASRpIrK4yGBBHsahsrK1soFgtYVhjGcKowOTk0+6uILW3kuLiRY4o0Lu7cBVAySadDNFNDHNC4eORQyMvIYEZBoAcFAGBS0hYUuRmgBNopGXjjI+lKzBRk0jn5Mr7UrK9wE64O3j9afXE6Z8SPDereP7rwZpzXFxqFqXSaVIW8qORPvKXxtyPrXabgoAY89KLAK3rSHngHmh2AUtg4XJNYXhHxRpniiyvLvS5PMS0vZLKY7SCsqY3Lz6ZFMDfHSigdKKACiiigAooooAKKKKACiiigAooooAKKKKACo2+8ByQTn2GKkqNlPzMAd3+z39qAPmzSE0n4iQ+IviR8R9avLfw7Z3klrp9jbXckKQLExjZ2KEEkspPPrXUeDvFXw58CfDHxD4k8L69c63o1pdAPGbl53imbaqxBnOcZZfzNQjwn8R/h3r2ryeC7HTfEHh7Vpjcf2fc/LLbyn72DkLtJJNUrP4P+I9e+G/jnTfECaZYaj4l1RNRhhhU+XCV8shGx2OzHHrQBseCvjFrFz4v0jQfFemaNarraM1i+m3bzNEQBlJgwG1uQOM0nhj4weJdZvNX1B/DFla+FtEupoL/UpbhgWCMRuiGMNjHOcYNUfhN4M17T/GFlPqXwz8N6LDbofOvreR3cyDoYwXOAT1yK2/BHw41EfDvxX4X8SO0Y1u7uWLQsMiJ3Yrj3wRQBz2k/HvVWudL1XVtF0uDw5qlx5EPkXTPexZOFaWMjCgnHQnrW34n+JXiy/8Sa9ongfwna6tZ6KjJqVzdTtHukwcpEFB3EY747Vx/gP4a+JtD1LTdMv/AIb+F7k2cozrJeQh1ByH27/vYx2xXQ3fhb4meE/G3iV/B9rpup6b4mkafz7okGymbO4sARleRjGTxQBl/Brxnd+GvhD4PaLSxI+ueJ57CZJJCPs/mTyEn3xivSfEfxEXQ/iHP4cu7RBZQaIdVe53ncSHK7AOh6V57B8MPG1r8GNA0+Ga0fxRoOtyasqtnyrg+ZI2wegO4YzU9r4H+IHjDxvqGt+N7PT7C0vfDx0yGG1YkwP5hcFsk559KAN3wJ8RvHWvyWOuX/g22sfCF9C9xHeeexuIoguVaRMYGfrXL3P7QeorBN4ig0fSn8LW908Epe6YXxVGKmRYsbSvGRz0NbXw80v4sW+n2XgTxDpeipollZtZT6rGzeZcRbdoMY3cNjrkY6VxOjfCPxB4buX0Nfh74b8QW8d08ttqtxJICUZiwEi7xkqCBwMUAegeOfi7fWfixPC/hOz0q7vUs1vLmTU7loIkUjIUFQctgjiqV58cpv8AhVNv4u0/Q0uNQ/tVNJmsfMODcF1VlQ9TjcKx/if8LNWb4gS+MtM8L6T4rh1C1SCawu3dGtnXHzIQyjbhcYOTWrqXgHX734d6Hp1n4d0vRbiDXIb6WztCdiIJELOSxOXwD37UAXNV+Jfj6zuNJ8N/8Ifpz+LdVWS4isxdP5MVsjAF5GxkN8y8YxXK/Dvxdc6J40+Jvi3xjpkmlS2CxvdWyHeh+WNQUJ5OSR6da7b4reF/GEXj7RfiF4Jis7++061lsbixuiQJopSpLKQQARtHU965rTfhj4w8QRfED/hMZLKzk8URIImtMlYQuwhOST1Tn8aAJfDnxz1Vtc0VfE2l6RaaXrkhitDZ3TS3EBP3fOUgBSSQOCa91RjvZSckfpXzz8NfAHiLS9e0u31H4Z+Grb7EcTaqkjt5mOjIpckH6ivoVFPmE7Tx3PegCSiiigAooooAK574laxN4e+H+v67b7fOsNPmuI93TcqEj+VdDVPXNOtdX0e70u9j8y2u4WhlT+8rDBH5UAeH/DH4R+F/E3w5tNd8UC+1fWNWja5nvmvZVZSxJXZhsIAMDj0rA8J/EXxV4P8Ag9fR2xj1/UNE8Sf2HAbpyDNHlNpZhkk5frXUaF4Q+NPg/Rm8JeGtY8OXmjq7i1u79JTcQRsSdvy4HGeOO1S3fwYvLP4Z6T4X0vVEnvoNVj1G/vLjrPIHUuRj1C4oA0fCvjnx1p/xH/4RPx3pemob6ymv7F9PlZyFjGXj5AyRkCuEvvi98Tr2y0rxBpsPhm30rWdVbTLS1a4ZrmNld1Lsu3r+7PGe9enfEDw7qD+ObbxxFIHs9I0W/iMMSn7QXkRcbM8Z+XvXzD4E1MeFXtPFOmR+G9V137XJt0p7O7+2sWkPc/u1fB68CgD1/wAcfHHV7XxZrOl6PqXhexi0FjFcLqly8ct3KqhmWMBSMYPHTmt+++L2s65ofg+28E6XZzeIPFFu88cV3IyxWyxhTIzEAnjcMcc1n6l8MvF+j+K9X1nwpp/hfUrTX7j7ZLDrEUjPZzMoDbSpHy4HvW54w+H3i+aTwx4o8OXmi2fijQIHjaLy3FncrIFEi4HzD7vHI60AVtG+I3jHTdQ8SeFfF+n6emu6Zpp1GzuLVy0NzENu7qBjBYDpWHafFr4kWvw2Hj7WfD+jpZ6gscWm2sNwxdZHl2B5MrwvfjNb+l/Dfxdql54j8U+Lb/TD4g1XTTp9pBZq4gtYjt3A7uTkqD1rkvjpot54c/Z48P8AhO9KvcJLHDLcrG728WH3FpAvzbSOOOc0Abngjxt8ULj4m6n4R11/DMz2Omfa99pOxjZnU+WGYqMAFeaq+GPi94lh+J2l+GNdv/C+px6nObfy9LuWea1kzwWBUDbwe9cf8MIf7QuNc+Geg/2JPY69ptwZ9Z0iC5jFnLsO1Xabkgk8AeldR4X+EnjqHxL4QutSj8KWNj4auIz/AMS6OUS3aKCN7FifmPX8TQBbm+InxV1jUvF3/CM6Ho503w1fvDJPdzsjTokauygBSM4NaV341t/EOofCrWF0O0dtdguLiMyufMt8RocJxznOOa6Lwr4H1bSrHx5Bd3VvI2v6hNdWhUHEavCqAN75HasXSvhlr1rY/DWJr618zwxbzR3eAcOzooBX2BFAEHwr+IHjXxp4tvmx4fttLtbqa1uNOa4cX0AjcqH2bcfMBkc9DXHa1+0Pqcuoajqmj33hW30jTLowiwvbp1vrwA4YhQpAxz0PauqX4e/EDXPifpfiXxF/wjNhDo120yXGlpKlzeR5O1HydpGOuR1HFULH4V+NPCWqXtp4Z0/wbqujXV0Z4X1SCRrm3DdVypAPOTQBP8Qfjg0F1oGl+HrzR9Km1jT01E3mtStFHDEwyo4Vsk4I5qhH8edaufhs+q6bp2malrdprcGlzLazM1vMJA5V0YgE5C56d66Lx78MvEM/ibSvGPhyPw/carb2S2V7Y6hE7WsiAYUxgcgjJ6mjVvAHjDW/BmnWd9D4c02/t9bgv3i0yJ0iaKPdw27ktyPagCLX/HXxG0W00Pw9cadpE/i/xBdGO2WKZjb28IQtvc7c9VI6Vz3g3WfEumfG/wAY6z440+wt77S/DEMr/YZS6XESeaQy5AwTg133xb8B67rd9oPibwjeWdp4i0OXzITdBjDMhQqUcDnuelY3h/4b+MdS8W+Jde8c6hpUo1/RF0xrewVwLYYcHG7/AH/egDjNG/aG1R77TNZvrzwtPo2p3SW66faXTvewKx4cqUAOB94Z4Jr2v4oeNrXwR8P9Q8WXCebHbxK8aHjcWIAz6da828FfDv4h+GbrTtFisfBFxpNi6rHqD28pu/KXgd9u8DHbFej/ABU8Hr488A6l4WnlNr9rjUJOBzHIrBg304x+NAHlfgL426vdeNNM0jW9Q8L6jHrIk8iPSbl5HtGRdwV8oODwKhHxW+K03hjVvGdv4f0L/hH9D1C5jvA1y/nTQwyFWKDbjgD1FdX8P/CvxBsdZt117SfBMdnbxPFLc2VvKLiY7cKyknA565p2m/DXWoPgh4o8DyXluLzV5b94ZVB2qJ3LLu/PnFAHqWjXyalpFnqMalUuoEmUHsGUHH61brL8K2Uml+HNO0yd0aW0to4XKZwSqgcVphhnHegBaKKKACiiigAooooAKKKKAGoeKcKQACloAKKKKACiiigAooooAKjAO7gcbqkpNo96APK/ix4L8TTeMNH8feBJIG1vTVeGayuCFjvImGNpY8KQM4z61zGj+FvGfiT4u+HvF2p+A9P8LWulJKLmSO9jmluJGYHPygHHBr3l174ycHA7UwfMeueMEZ6GgD5isfhJqHhbVtS0+X4T6L4zt5b1p7PUbm7jjbYxyd4YE5BJ/IV18nhnx14F8fP4s8GeFrTVrDUdKgtLrSvtqQm1eLcQEcjG3LdAK9ulby1ZmICgbsk8VzT+PvCo0WXWP7UhFnFqK6dJJuwFuCwUJ9ckUAeSXPwy8aXngHxLdXkEB8R+IdQhu5baOcAQxxhgqFujYDYo/apaQ6Z4F0QPFHcNfAHz5hBHkQt/y2b5UOR1NfQAf+JMSZIAI7A1l+I9A0PxFYfYdb0621C33bgJ0DAH2J6GgD5p8GR6jqnhzxR8O/DdssHiaSGHUJtVttVS8+2Rs53wSXCDAJCkYP8AeroPhX8N/EVh8V9B8Tp4B03wnp1np01vdGG+SeWeQ7cFioHXBr3Tw94a0DwtaSQ6HpNrYxu25/IhVC31I5OK1gyhvl27WG4AdT70AeKaF4C8TQ/s9az4RurOJtVupZmhQSAAhpy4JPbirvhzwf4m0z4gf25JZwTwxeE7ewCu4xJcI0hKH0HzDmvXyVwcnGOrCkDqSTlj14x+lAHgXg3wL4qv/HzapN4Qg8D6NLZTwajbWt+k0d/I+MSbFAxjB9c5rnvC3wo1LQEi0LVPgzoHiSSC4d49Ze9iQNG0hYFoyCSRkd+1fT5GQB/COev+eKRWJbcAemBnoaAPnTxf8Kb7T/iJruur8OdK8d6frLedGlxcpby2ch6qCwOVwBXS6j4G1mWL4fNpPhqz0S20q/8APvbCKdWWBSynIx948GvZkY9suCMqf6U4Z3FugYD8KAPKfiZoHjDTfijpPxD8G6Ra63LFYPpt5YzXCwMY2ffvWRuByB2rh7z4VeOPFmieO18TWthZXmtTwXFrGkyuoaORX8piPXbjd719HSbQCGBII5461lWniHSL3xFd+H4bhX1CzhWe4iAztRiQD+YoA8e+FHg240/xXaS3vwa0Xw/JbRHzNUhu45XWXH8AAzgmveh09aiyWxwcYzk9fapR0oAq6tZw6hp1xYXC5iuYXhcjsrKVP86+bfD3iO48H/B7xp4B3yf2xpF9Jpmmqx+Yw3BZLbH4LX00/T2+leW+KvhDYa58XdP8dyalJDHbiM3Fkq/LcSRcxMfoc0Aeb+KJbjwDoWj+HNI8dSaPLbWSynTLLR5LyVZnAd2k2NwCxbkjvW7dePb/AFv4IeGfEV74ug8MXmo5aeWCxaa4uGBIxFGpDK3AJ68V03i74U6pf+ONR8S+HPFr6G2rxrDqafYI7hpFChRtZ+U4A6VSPwSktfCXhTT9J8Ttbaz4Yd3tL+WySZXLght0bfKeGPNAHnVv4o8T+OPgr8RtDuPEVwjaLCzpqMlk8E1xDh8xPGx3AkLjJ9a3tEn8YeAPBPgDV7rxTJqOkXl3Zw3cRgI8m3eInrnoMAZrtPCXwhOl6b4ttNY8R3GtS+KYGjvLg26xbCQwJCqcD71OtPhhq0vwo1TwHr3i5tSilhEFld/ZkjeyQDC4A+8QMcmgDldD+KOur8V/GlpqUyjw4tmzaHJu/wBZKFzgevesHxF8TvGGneGPBmk3msvaan4it5L+8vrbTXupLeHaGWNY1OSeoLDpXZ638BrbUvh94Y8Lx+JLmGfQ7gTPfrEPMux3VueARxXS/EL4aL4gm0TVPD+qP4f1jQ0aOxukgWUCNgAUKNwRgd6APNPD/wAYfEWjfDbxjql+t5qq6LsXTNSu9LksvtRdSTujfk7TxnPNUfAHxB8YT+M9I0seINX1yHWS8N/5ugT2osWMZdZY3YkbQcDA69a9WPw91TW/BOs+GvHXiZ/ECaqoQSx2SW4g46hU4pPBfgrxvoep2L6v8QDq2l2SFEs10qGN3GCADIPm4GD+FAHknwvs/iB4Z8EePNV0PXTrN1a69eRi0e3O6STIDzFc5LdCF6nFa2n/ABN1bwt8I9X8UT+KE8SamzJGlrJZtBcWU5U5V4mJYjOcDjOK9K0f4f6pofhjXNJ0TxJNaahqOrzanHftarIYi5B2FTweneuftfglDe23iW48Y68+r6x4giSOe9htEtxAUXarqicbvegDkfhZ8QvFMnxA0fRX1fVvElnq6st7JcaLNZrZPsZ96s5I28BdvrzXd/s1ndoHio5bcfFN6CzfxH5K0PBXgzxppOpWza74+GradbR+VFbLpcULSjGAS688D+VbXw28Ir4N07VrVdQa8XUNWn1DcygeWZNvyfpQB19FAooAKKKKACiiigAooooAKKKKACiiigAooooAKKKKACikbp1x715nq/jTWNB+OFt4f1SVW0DU9Kaaz/dBdlxHveQbup+Rc4oA9NpG5UgV8+N8Q/E154NfxJfeOtO8MWd7qtymntNZxvJLaqR5flKw+diD39qt/C/4l654j8AeL5r/AMTafby6FKqR69PCscRRlLb3QDaCvAxQB7ueOp4A5NV7O8tbyJ5LW4WWNXMRKnOGHUV89fDv4leItX8fT+DP+E1tvEkF7prTR6jHZRw/ZJPm52rww47+tY3wrT4laB8LfGviSz8Yperp+q3kxtnsoz5jR/NIwbqNwH3RwKAPqdPQdBS14DrPxc19PH/gG10x7eTQtTtYjrEm0HZLKqsBnHy4Gah8U/GPXtH8N+MvEkNza3FnDq66boatGAm3YhaQtjLYy3B9KAPoPrSNtHU183eBfjJrVr4ouLG/8QL4wsP7MnvZLiKyS3+ytFGX2DZ97djHNc9pnx28StJpmunxPBqCXt4BJ4fisUHl27E4IlA3FgMZHrQB9BeKviL4a8N+IbLw9qNzcNqd4odILa3aYqpOMtt+6M9zXYjBAxx9K+aV07xr/wANJa/q1hrltNJDoIuFs3so2eWLIKwgnlTuxyOe1dD8HfHfibUrPUNa8TeLLK4uLSylub/w79lSKewKqSFyBlumOaAPdD09T2rGsvE2j3nii68NwXO/UrWISzRY6LkD+or5ktPjz4ouEg8TQeIornfelD4bjsUx5G44PnY37sY4r1DwUyv+0v4im8sxvPoMUnIxjLIce9AHsw6elFAORnBH1ooAKKKKACiiigAorzHUfGer6B8ap9B1qdW0C90k3OnHywpWaIO8q7upwig15frfxo8W22jaQtzqltpL+Ir+8mtL+S2VvstlE42AIRh2ZWGM+lAH09WN4v1/SvDWivqusTeRarLHGX/2ncKv6kV4V4c+L3ia48CeOfL1OHVrvQoFk0/WTbLElznb96MDaMFsfhUXxBHjm/8AgPcax401a0vP7SudNkgsYbdVFqxuo+AwGXyPWgD6ORlk2yKdysMqfY1Rh0XRodRe9h0yyS7PLSrGN5/rXlmva9468R/Em68C+C9VttAg0Wxgm1G9eBZ5C8ikoiowwB8pyc1yer/FH4jWPg6+0v8A4l7+MNK1yLTZZ0UGG7SRGdT0+X5cZwOooA+kqQ18/wDxK+IHjH4faNoGg6x4ntpta126bOr/AGJFjs4Qm7hANrnII5qPwN8WPEV94e8fQNqia3JoGmNe2Gsi0WJJ22MdhRflyu0fXNAH0Jj3qvcwwTxSQ3ESSxv8rI/3WH414BYeMPixommeD/F3ibWNPudN1u6ht7vTY7ZF+zo6kiQSAbicDp05r1L4weMJPBfw/wBR1+zgjuLuMxR26SnCGSR1RQT7bs0AdNpGlabpKGHTbG3s42O7bAgUMffFaFeJX+t/E/4e+Fb3xT4u1yw1+FrQeVZx2yQmG6YfJGGUfMm7AyecdqzbzxR8VfBlp4b8VeJ9f0/VtJ1S7hivtPjtEiezEqll2Moy+BxzQB6rcePfDUX9uFr5l/sGURah+7P7tiAQPf7wrc0fULXVNPttTsZN9rdRiSNiuNynoa+dta2ND8bDwN97FtBXG75YTn3q94i8V6n4d8FeFobP4h2Hhhf7GhYWhs47maV9vcP91enNAH0TScV87TfGHxJd/BnwvrkeoWGl3us6w2mz6rMimKBFdl83aRgk7QcdKr+CfiZ4y0218ea5r3iyy8V6J4dVY7ae2tI4kldtuDuQdctjHtQB9JUV8t+C/jV4mbxD4fmn8RxeJItVnWG+0q3skQ6dvIG4SKMuFzkk9hVTXvjz4imude1jT/FNjp6aXezW9poYtEl+2+U5Q7pSNybsZ4z1oA+r6K8N8T+NfH2ueNvCnh/wjdQaPHrOj/bbyW4gWR7Y7iMhWHPTGPQ5rFn+JHxE0nw7q6319a3mo+GtfitdQmjt1AubN5FTzNoGEKjcTigD6Mo71454p+J2qWvjTWrjSWjuPDfhvw+2o36qgJuJZEV4AG6gbd3SvNvDHxv8UPq+h38via21xNSudl3olvZIptUOdpSQDc5HGc470AfVfelrwnXNU+Jlr8ZdM8OaX48try2uWa9vbNtMiUWVmBlQ0g5y2GUE964XXvjz4hubrXdX07xPbaXHpd1NDa6IbJJfthiYrteUjcm/HGM0AfSl74i0m28V23hyW4C6rc25uIIsdYw20n862UIJ46Zrwq61ibVvjf4W12KyUXk3g2W4jgc4Ik837v51a+AfjDxR4o1XzPEPjC0e+8sm/wDDclnHDPp784AIG5h05NAHt1FFFABRRRQAUUUUANfOOKKGJ7UUAOooooAKKKKACiiigAooooAKKKKAPPvjb401LwppWmWXh+2guNc1m8SzshcZ8pMsAztjn5Q2a5jWvFXxC+G/gjU9Q8YS6Trl20yW+jtaK6+ZO4OFcHHGQenpXXfGTwK3jjRbOKzvv7P1XTrpLuwusZCSIwbDDuDgA1zl98OfGPi7wjq2k/EDxVZXN3dbHsH061aFbGVQQrjLHJ70AYp8UfE/wbr2gr47uNF1LSPEErW2bJXDWjmNnGd3XpjvXE3Uat8DNYyeX+IUbMCON32iI16Ppnw58c6v4l0O+8f+KdMv7HQZDJYW9naNEZZPLKBnJY7uDTpPhLqT+Ab7w6dXt5Z7rxOmtLKISoEYlR/LIJ6/KaAKnxt8ZeIPDOoL9h8b+HNGhFuklvZ3UM0kzsAMh/LU4BNUtR+LXiXVPA3gW40hdK0rU/FUrxyXd4WFtbhN/I5yM7O/rWn4z+FPia78d6v4i8Ma3otqutWqW91/aOntPJDsXbmJgw25rzH4teC5/DGg/D/wZrFy09hp6Std6qdPkubcuzu21ol5z8w5zQBvaR8WvGGg+DfF3iDxJqWmaoun6ouk6fPbo4iMhcKZORkoNwPHPFaXwt+LurXPju28PaxrukeI7e+tZZzcafaXEf2KRMfKxkUDDZP5Vk/D3QtS+I/gfW/A13Ha2+i6fJb3Wj6tBpr2qm4R920xMckDauTnnNepeAvDPxDtNW3eLtW8NXOnJA0JTT9NMMsx6B2Ysfyx3oA8al/aC16ZpfE9vrmjLbR3DQxeH/slw08yCTYTvC7N3U9cYrvtU8V/EzxH8SdS8MeCpNFsbC30iC+E96H3q7swCnb3O3n2o8P/AAw8feEd+i+FfEHhxvD63DSRJf6eZbiJXfeyb9w7k9q7bw94Nm0v4n6/4te8ikg1KwgtRCsRGxkZi3fkfNQBwGhfFTxVMng3UtWt7WO0utYuNA1YwZ2falkEcbrnopwxqTxZ8XtW0N/HmuRQ2k2kaFLHY2KtnE9yyoxYkdgCw49K1l+Ed2/wo1nwnJq0f2+61a51SwuwhAtpHkLxcdflzS2nwbt5fgifh/quoJcajN++l1ARn55w2Q5HfHSgDk/hx8WNevfHmn+HLjxNpXiJNZSZY3sbOeM2UqxlhvMigbM4A75zVvQPFvxD0/4laxp+sa3p+saHoNhJd6tJaow8ptu6OLJABYgN06Y5rqvCnhf4mWd4X1nXPDEtvFayRRPZ6W0U7ylCEcvuOQDg9O1Y3w2+G/xB0G2u9D17W9C1PR9Ukmk1TbZsLqZpTlv3m7oMnHHegDgLX9oHXzJB4k/tjRZ4J7ry38PwWlybhYtxUENt2Fuh645rrNR1bUvDvxY+I+uaLYG+1CHQbWSOHqCTKcnjsoOcdeK1vCnw3+Ifhg22i6R4i8Ny6DZzsYHu9MaS7WJmLGMvu9T6Vv3XgfxDa+L/ABP4o8P65aWl1qtlBBaJPAZEhkSTcxZQRkEcUAQ/ATXvEHiTSp9T1jxJo2spKiPFHaJIklq+PnV1cA9f5V6oOleU/DH4e67oXjPV/GninUdLn1TUYo4TDplo1vDhQQSwLHJOeterL0FACPnHGfwpmGxhhkcYPfNSUUAMC4fdjnofek2Eg9gevrmpKKAGENtPyjngCgK2COPan0UAMKkqRu60mzL7iBnnaR2qSigBihhz69qGDf3VI7+tPooAjAIC8HjtSlcjBXg0+igBhViuB8vuOtGGyc++D2p9FAAOgz1ooooAKKKKACiiigAooooAKKKKACiiigAooooAKKKKAEf7uQCcdh3rzv45fDeb4ieHrS0sdU/svUbS586C65ygYbZF49UJH416LRQB5N4v+E13PYeEX8KavHpuo+F7dre0M8YeFkZVV9y4POFGDWTYfA6+l8H+LNH1zxK1ze6/dRXf2qJAoikRCoG3ABXnpivb6KAPG/Bfws8V2fj/AE7xb4m8SWd7JY2xtktrSARxeXggfwgk8961PAPw31rwzrWu2smux3fhbVbm4ujYun7xXm+8M4xivUKKAPDNC+BFzp3gXxdoEmvCW71i5M+n3W05ssZCAcdgcVtj4NWNx8GrDwFf6g8lzaYlXUEUbjcBshyCOew6V6xRQB5Z4U8DeODJcW/jbxJp+pafPay20kNnarGZVkUqdx2g9D2rJ8K/C/x54ZvLbS9L8X2A8NW026GOS0U3Cx5/1e7ZjHYfSvaaKAOAbwNqMXxA1fxXZ6r5M19pYsYiFG5HDBt54xjjHFc54Y+FGvT+L/8AhJfHmvW2q3EVnNZxR2cflpJHKhR/M4GTtNexUUAeKeH/AIV+OvDc8WmaN4ssB4ehnMkEU1qpnjjJz5eduCB09eK7TRfBVxYfFPVPGkl4jpf2C2nkKDlWDKd3/jtdvRQADOOetFFFABRRRQAUUUUAeb/HT4azfEXTNOjs9S/svULC4LxXIz/q3G2VOP7yZH41V8b/AAobUNO8OT+GdUTSdZ8N25trCd4w8bREKCjqQeDtHQZr1KigDys/D3xZrHw+8Q+G/FPiO0uZ9XhEaPa24jit8EHjCgnOO9anjTwBP4h+Ftr4NW+S3khktn87nH7mVX+vO2vQKKAPKvGXw18RyeNT4x8EeJho2p3NvHa30UyboJ0QYVjgE7hk4rNh+CLR+F4LE69NNq02tx6tqeozD553VWUBcDAwGAHHQV7PRQB578VPh7P4t/snU9M1P+y9e0WVpbC52B4yWXYyyKQcjBPQVS03wN4zvPBfiXQvFXiKwuZdXsHtIGs7cRpAWUqX+6Ceo/KvT6KAPNvEPw2uNW8E+FPDg1JIzoV1bzSSYOJhEhXA9zmuj+IfhCz8a+C7zwvqUjx29yiYlj+/HIjBlYfRlBrpqKAPHbL4W+MNY0S90H4geMzrOmSWht4UhQK2/BCzMdo+ccHjjNVdL+EXi2+vNGsvGvjFdX8PaHPHPaWUceGmaMFY/NOBnAJ6GvbKKAPLb34W3VxH48H9qIG8UTrJFkHECqEGDx/s/rWNqnwf8Q22q6bq3hjxHaWF3HpMGl3huIfMUpGCA8YKnDcnr7V7XSOAV5x+NAHyp8UPA994I8A+EPDN3e30tlaaxLf3Wt20If7OXkZzlMHOd2eFrb+Dtre+L7TxF4Fmkm1TwPNYA2+pTW3kyef5g+XG1Scfe5FfRuGDbvmJ/u54pDz1Y49hQB5N4H+H3j7Qr+xs7rxbZXegWaiNE+yotxLGOgZggHPtVFvhP400TVL2LwX4o0+x0W8nkn8i6tVeS2Z23OYztOSST97Ne0j7w6H0PpT6AOGl8D3UvxK0jxfJqe82Ok/2fIhUAyNvLF+BjviqOnfDRYb3xtJdXizW/ifePLx/qywPzH35/SvR6KAPJPhn8Gbbw38PNa8K67qDas2soYLu4GQWhAKxrz3VTiq/g34c/ELQLyy0+Txdp0+gWTnYEtFF08eDtUtsxxx+Vex0UAeJ+Gfhn8RtA8fan4gtPFOkzQapfC4u/OjcyvFuB8ocYAHOPrSv8J/GWh6jqEXgfxXaWWjahdy3bW95apJJbSSMWcxHYepP8Ve10UAef6r4D1K78dab4qj1nyrmy0VtOACD5pC+7zOmPwrE8G/DLxPH8QrLxl408SW+oXWmRyR2UVnF5asHUqWk4BY4Net0UAFFFFABRRRQAUUUUAFFFFACKcrSimp92nCgAooooAKKKKACiiigAooooACAetJtGOlLRQAzy0z93vkex9vSnYHHtS0UAJtHNRz21vcQ+TcQxzR/3ZFDD9alooAjt7eC3iEMEMcUY6KigAU/aKWigBvlpknaOevvQFUdKdRQAhUHHtSFFwRjGfSnUUAN2LjGOP5UBFBJxye/enUUAN2LnOMHOeO9LsXduxzmlooAayKwIOSD2zThRRQAUUUUAFFFFABRRRQAUUUUAFFFFABRRRQAUUUUAFFFFABRRRQAUUUUAFFFFABRRRQAUUUUAFFFFABRRRQAUUUUAFFFFABRRRQAUUUUAFFFFABRRRQAUUUUAFFFFABRRRQAUUUUAFFFFABRRRQAUUUUAFFFFABRRRQAUUUUAFFFFABSY5paKAAAA0UUUAFFFFABRRRQAUUUUAFFFFABRRRQAUUUUAFFFBoARjgUUMwUc0UAKO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DRRQAEA9aKKKACikXpS0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Iy570UA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EIz60UtFAH//Z">
            <a:extLst>
              <a:ext uri="{FF2B5EF4-FFF2-40B4-BE49-F238E27FC236}">
                <a16:creationId xmlns:a16="http://schemas.microsoft.com/office/drawing/2014/main" id="{280512E3-0BDB-48E1-BF22-760627E35D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" name="Tijdelijke aanduiding voor inhoud 5">
            <a:extLst>
              <a:ext uri="{FF2B5EF4-FFF2-40B4-BE49-F238E27FC236}">
                <a16:creationId xmlns:a16="http://schemas.microsoft.com/office/drawing/2014/main" id="{ED6F9428-C307-4D63-AB7D-6E3E29A016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4600" y="1825625"/>
            <a:ext cx="4606779" cy="35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71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A2E21C-E273-412A-8BDA-7655E6919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Oorzaak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9B6464-12EC-4D08-A0B2-D5C45E896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810933" cy="3438833"/>
          </a:xfrm>
        </p:spPr>
        <p:txBody>
          <a:bodyPr/>
          <a:lstStyle/>
          <a:p>
            <a:pPr fontAlgn="base"/>
            <a:r>
              <a:rPr lang="en-US" dirty="0" err="1"/>
              <a:t>Wrijving</a:t>
            </a:r>
            <a:r>
              <a:rPr lang="en-US" dirty="0"/>
              <a:t> ​</a:t>
            </a:r>
          </a:p>
          <a:p>
            <a:pPr fontAlgn="base"/>
            <a:r>
              <a:rPr lang="en-US" dirty="0" err="1"/>
              <a:t>Veelal</a:t>
            </a:r>
            <a:r>
              <a:rPr lang="en-US" dirty="0"/>
              <a:t> door </a:t>
            </a:r>
            <a:r>
              <a:rPr lang="en-US" dirty="0" err="1"/>
              <a:t>vallen</a:t>
            </a:r>
            <a:r>
              <a:rPr lang="en-US" dirty="0"/>
              <a:t> of </a:t>
            </a:r>
            <a:r>
              <a:rPr lang="en-US" dirty="0" err="1"/>
              <a:t>stoten</a:t>
            </a:r>
            <a:r>
              <a:rPr lang="en-US" dirty="0"/>
              <a:t>​</a:t>
            </a:r>
          </a:p>
          <a:p>
            <a:pPr fontAlgn="base"/>
            <a:r>
              <a:rPr lang="en-US" dirty="0" err="1"/>
              <a:t>Meestal</a:t>
            </a:r>
            <a:r>
              <a:rPr lang="en-US" dirty="0"/>
              <a:t> </a:t>
            </a:r>
            <a:r>
              <a:rPr lang="en-US" dirty="0" err="1"/>
              <a:t>aan</a:t>
            </a:r>
            <a:r>
              <a:rPr lang="en-US" dirty="0"/>
              <a:t> de </a:t>
            </a:r>
            <a:r>
              <a:rPr lang="en-US" dirty="0" err="1"/>
              <a:t>extremiteiten</a:t>
            </a:r>
            <a:r>
              <a:rPr lang="en-US" dirty="0"/>
              <a:t> van </a:t>
            </a:r>
            <a:r>
              <a:rPr lang="en-US" dirty="0" err="1"/>
              <a:t>oudere</a:t>
            </a:r>
            <a:r>
              <a:rPr lang="en-US" dirty="0"/>
              <a:t> </a:t>
            </a:r>
            <a:r>
              <a:rPr lang="en-US" dirty="0" err="1"/>
              <a:t>volwassenen</a:t>
            </a:r>
            <a:r>
              <a:rPr lang="en-US" dirty="0"/>
              <a:t> </a:t>
            </a:r>
          </a:p>
          <a:p>
            <a:endParaRPr lang="nl-NL" dirty="0"/>
          </a:p>
        </p:txBody>
      </p:sp>
      <p:sp>
        <p:nvSpPr>
          <p:cNvPr id="4" name="AutoShape 2" descr="data:image/jpg;base64,%20/9j/4AAQSkZJRgABAQEAYABgAAD/2wBDAAUDBAQEAwUEBAQFBQUGBwwIBwcHBw8LCwkMEQ8SEhEPERETFhwXExQaFRERGCEYGh0dHx8fExciJCIeJBweHx7/2wBDAQUFBQcGBw4ICA4eFBEUHh4eHh4eHh4eHh4eHh4eHh4eHh4eHh4eHh4eHh4eHh4eHh4eHh4eHh4eHh4eHh4eHh7/wAARCALOAr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IZtzNsI+Q9TQC8YwB8g70+Zti7uvtTT+8RcHaD1FAEc0yrEbhT8qjk1418RPjM0N02k+D0S+1AEoyEZw1el+PLW8m8PPbaa5ikY4yPSuU8EfDnw/4XSXXtWjga6b940r/AMJ9aAPGtQsfjRrCNqjeGkE/3tvtXQfA74neOW19fDvjPSorGRpPLiAHUVm/G74/30eqS+HvBqSzSrx5tv8ANkfhXnOgeMPFNjfJrureHtQuriM71cxnIoA+55WUEZPNIyo5EmeleRfCv426P4qKWOpQ/wBn3gGCJjgk165E0borRMGRhkEdKAHuNyginKeOetNRSpPPFA+ZtwPFAD6KKKACiiigAooooAKKKKACiiigAooooAKKKKACiiigAooooAKKKKACiiigAooooAKKKKACiiigAooooAKKKKACiiigAooooAKKKKACiiigAooooAKKKKACiiigAooooAKKKKACiiigAooooAKKKKACiiigAooooAKKKKACig9KTrzQAtFN3c4pTQAtFICPXNIWPpQA6imgml60ALRSZA4zQKAFopoY5xilPpmgBaKbgqCc5pgkB5HJ9KAJaKaQev6UkjMqjCk0AJNsT96/QUibWHmfw9RTyFYbW5z2pm5f9WOB0oAa86qjSvgQqCSTXyl+0X8Vr7xFr0HgnwbI0v2h/IudvbtXq37TfjD/AIRT4ezrbTeXcuQoIODzXmv7IHgHzJ77xPrtr9omuyJYJJByufSgDtvgP8DdH8J6dDqWqxvPqz/M4k+YDP1r2aXT9PaAxSWVv5eMY8sf4VajUqg3HJxQFzndyKAPkz9qL4T3mmsni7wgsizCTzJVQ4AUc16V+yz8RV8ZeEnt7qYfbLQiJgTzkCvXNesoNQ0a7s5o1dHhZcEexr4y+HEdz8PfjrDpe829rdXBcx9AcmgD7ZztG1+9LGqoMCoreVLhRMpyhHympdvz7s8UAOooooAKKKKACiiigAooooAKKKKACiiigAooooAKKKKACiiigAooooAKKKKACiiigAooooAKKKKACiiigAooooAKKKKACiiigAooooAKKKKACiiigAooooAKKKKACiiigAooooAKKKKACiiigAooooAKKKKACiiigAooooARiAMnpWbda3Y2z7ZGOR6VfuovOhaPdtz3rnbjwqs029rk9aAGap440XT0Lzl+PQVir8XvCrSeXumz0+7WnqPgexvYjHJKPyrHT4T6SrFvMXJ/2aALyfE7wvnAeQfhWlYeOtCvCBFMRn1rnJ/hLp8nS6K/QVQn+DiYJg1iWM+3FAHqFtqFncJujuI/++hUyyRn/loh+jV4refCTXostbeILs7eQA/WsaSx+ImhOWt7O8vdnTJJzQB9CBVY560r7gvy18+/8Lf8eaOBFqXg6RY16uwNdj4P+Mmg6ooXV7iHTpD2Y96APUPMAwG60EbvmWqOl6vp2qLusZ0nQj5WU9avEmMeooAFbs1Y/inW9N8MaZNqmoSbI1Bx9a2uDzXz3+2jfX6+DbO2td6q9wAzDuKAOVl/aL1HU9VuIdEWZo45CoOw4rufhn8SvEmvap9mvUYJkdUxV79nLwboVn4KE0ul209xKFdmaMEnivSpU8O6OvnT2ltY/wC1tAoA2AwVEeT7xFOEcZYSd6wYfGXhiWQQxarBIfY9K1XmhmsnubeUMiruBB4oA+UP2r7l/EHjqPwxGxYEq20Gvpf4ZafFpXgTSLNIwpS3UNx3r5WvZG8SftbQ2q/Ogj6fSvseyhW3tIrdcYjUDFAErZ7Uq9KMiigBjcP7HivlH9qvSm074o6T4gtU2JEgLketfWOK8V/a00qOT4c32rFR5kCjB9KAPRvhpef2j4G0y7LbjJEDmuk74rzP9my9e7+E+j7iTiKvTBgnNAC0UUUAFFFFABRRRQAUUUUAFFFFABRRRQAUUUUAFFFFABRRRQAUUUUAFFFFABRRRQAUUUUAFFFFABRRRQAUUUUAFFFFABRRRQAUUUUAFFFFABRRRQAUUUUAFFFFABRRRQAUUUUAFFFFABRRRQAUUUUAFFFFABRRRQAUUUUAB6VG0kYGPNQfU1Ielc5qHh17y7MhupUGc4BoAq+KvG2k+G8m8jeUj+5zXG3nxu0mZCtjp95kdyldnd+CNOuhi5laX/eGau6V4S0WxTatjA/uUFAHkV18UNevjt0+G5jJ6EoaZFqnxU1DmzvjGD03CvbTYWMLbYdLt8eoQVaW2gUBkt0U+gFAzweW1+Nx5TWIwO1Qunx0hjIbV4mbtxX0A8augLqFA5NeKfGr43WPg67FjoYhvtSxhYvU00B574r1fx5p1pLJ4u1KGaLaflHBrxvUPGvg+cvJNZzGUN1B7120tr8Qfi1ePca1pT2Fs5yuw8GtCx/Z2Uf8fG4E9eKdgPO7H4u+KfD0sUulX5SxB+VM8gV9CfCT9pTRNYt4rHW2Y3ZIBYmvOb39nKFQ7W9xLIx/h7CvOvGfwR8T6Hm802CbKHI207CP0O0vULXUrWO5tbiN45BkAMCcVneLPDWi+JbdLPWLXzokbco9DXwp8Mvi74q8Ea3aWOvLKkCMFJkJ6V9O+Mvj54cs/h+mraXdwz39wuxYvQkVIFz4qfEjw18JNBOn2iF7pk/dJEckV4ToY+L/AMXL6S8tr9rfTJOY0lBUgVY+C/w/174n+KH8WeK1lWCKbdHG/KsufevrzTNJ07SrKKzs7eO3SMADYuM0gPlOX4D/ABPsozcWerRBhyRv5zXN2/xO+IHwukvtM8YzTXNvKDHDsU4Ffb8rMsRZV3H0rhfiv8OtI8caBLFc2sa3SoTGQgyTQB8u/szajF4j+O0WvbgHZT96vt8Y3H171+dnh621b4Q/GRI72JoLYNwx44Jr7+8KapBrGgWl/BIHEsYY4oA1dope1AooAQV5l+09GJfg3rCMMgqK9Orzn9o4A/CTVgf7ooA5/wDZUuGPgCzti3yxx8CvZQAOleE/snTFvD6R9hHXu/egAooooAKKKKACiiigAooooAKKKKACiiigAooooAKKKKACiiigAooooAKKKKACiiigAooooAKKKKACiiigAooooAKKKKACiiigAooooAKKKKACiiigAooooAKKKKACiiigAooooAKKKKACiiigAooooAKKKKACiiigAooooAKi2yb87uKlPSmBgQdvJoAbK6qeVyaccsAVOKbFuI/eAbqpavqlrpFlNfanKsUMQ3Zz2oAvSukUZaSQIo6kmvNfiR8YvDng2F/MuIbqUD7qOM14N8aP2gtT1rW5fDXgnFwSdoIFYHgj4MXWqSjX/iNeT2ysfMC+ZxinYZoeK/2jvEXiGWa18O6ffQLKCoZVOK4HRfh54y8Qa0NX1R5muWbcjuD8te5xeJ/hV4QUWGmyRTyx8AtGDzXbeBvFlv4gtmEVrCozhcJjiqSGeaaBpHxB06IW8eqOEQcYFei+C5PEgQLqt40h/vGuoHmwyMHhQL64pjzpJGbaNQAecgU7AKs83mlUfac9aJWLMY70iZCORimBfk5/g702I5/enkdKRJwnxO+GHhrxJpc97HZxwyRqSXPHNfNvgXwHe618Tv8AhHFYzWdtIHGOV4NfT3xr1oaL4Hv49+x5Yjt5rJ/Y98NK2nL4olTdLMCNzCkwPffDmk22iaLaWNhCsKJGobA6nFau1WA3ckd6SXLHZ2PWhcRjaOakBTkHOflpr73ZTG2ADz705wvlnceKQfcGzpQB82/tt+DEuvCL+JLZB9qjdRkDnFdJ+yL4oXXfBaWWCJLKJVfPrXoXxa0VNe8FXNnMoPBbFfP/AOxdeSaf4q8UaTJwiTFUH0NAH1etLTRu2D1o35Hy9aAHV5l+05L5Pwf1d/8AZFelK2flP3q8j/a3ulh+C2rqp+cqMCgDC/ZFXd4Yim/vR1753rxP9kWzEXwz066bIeSLmvbKACiiigAooooAKKKKACiiigAooooAKKKKACiiigAooooAKKKKACiiigAooooAKKKKACiiigAooooAKKKKACiiigAooooAKKKKACiiigAooooAKKKKACiiigAooooAKKKKACiiigAooooAKKKKACiiigAooNJmgBaKSlFABRRRQAHpUTkR8hc5qRs4460ibud1AEE9xHbxPc3DiONVJJY4r4j/AGlfi5e+IvEh8NaPetDB5hildW4xX0T+01feIofh9PH4fX/SHbbx6V8awfDDxBpmm3viHxCoVpV8w5PNAHTeHdY8JfDfQVvp7GDV9Vb+NeWyat+Gb7x38VtZjlW4u9N01Gx5T5C7a5j4KfDS+8YeIxfFXbTweN59K+wfD+k6d4f05bCCFFcLtJC1ZRx1h8H9CsYI5tQSC6m4yx712mkaTpml2wXT4EjI6basqsbnbMTsFIxtYzttSxPvTQCRvMZG80kr70/CNL+7ABpVLMP3nSkdVj+aPrTASPcGaNv4uKD8kn2X05pzN+7D/wAQpbRPMJuX64pEnhf7U2pGfVtK0WNsfaBtI9a+gPgHpK6H8MrC1C4YAk18yftByR3fxn8KW8bZBlAYZ96+xPC8C2mgW0IGAFFSwNSLLZJoCfOWNKzbR70A/LzUgDFTweRTZQBHnfsUdTSkKqkHpXF/GHVtQ03wZenSRm4MLbeO+KANzWbm0k0i4K3iSARtwD7V8l/syXMsnxh8SrGCEF2c/nWl8LtW8ax+ArzVvEZKR+Y65PHFL+xZZ/2h438T6g65XzywOPegD62MbmfzPMwuOlOOI1LdTXzZ+0B8ZvEfhTxwugaVGTFvUEhM1754KvbjVPDdhfXX+slhVmHuRQBsIwKh9uCa+cf2xNZEen/8I9u5ukBC19GO2C7NwqDNfH3x/u/+Ew+Omj2Ni2+JAEYD2oA+hP2ftNXT/hToseMN5IJr0EHNY3gixOm+F7KyIx5UYGK2E6cUAOooooAKKKKACiiigAooooAKKKKACiiigAooooAKKKKACiiigAooooAKKKKACiiigAooooAKKKKACiiigAooooAKKKKACiiigAooooAKKKKACiiigAooooAKKKKACiiigAooooAKKKKACmSsyj5VzT6Y4k3jaRtoATzkAG9gpPY05n28twvrWfrF3p9lbtdXjACIbuvWvKdZ8ba54u1T+z/CYkhg+6S64yaAPS9U8W6Dp4ZZtSgEg/g3c5rlb/4kyoS1jppukH8S1zp8G6Po1pLqHjdvtFwRuQRvzmvOfiJ4rksPDb3PhMNaoCQPNGKpIDuPEHx/GjttuNH2n0Jpnhj9pHw7qd4tve+RaEnB3N0r5IsH8Z/EHV2g3FmD4LY4r0DTP2dNXkia4vGHn7cghu9FgPt/Q9d0vXLQXWk3kV3HjOY2zitAsFALELXwp8P/ABN4u+CXiiPTdeldtLlky2Oflr7M8G+INP8AF2iw6tZSK0Eo3KoPIpAb5Ofu/nSn5Vpq4UcdBUcSzGRmkIKfw0AV79bGS0dtShi8lQWPmDiviX4r+J774j/E2Hw5o8b21haXHlSCP7rrmvpL9qHxOvhn4ZXN0sm2VmCjB5rwL9nHR49IstV8YeISreaPOgyefWgD3Hwr4f0/wp4ch0232QSqASw4NajsskXy/O3rXleha7rnjDxWby3LDTOgBGOler3QhWCGOx4cLh/rVJgAx9mVWGGowqkExgUkXzpsk/1g70hEn/LVgR2xWmgaiSnf92nIfl2uMe9NV4wcICDSsrNyxGKTAQDk5Pyiq2t30OmaRLfNIFjCn86sr+8mjjXiPOHJ9K8H/aq8cfY7b/hF9Bk3Ts4zsOetZ1XyLUfKzyPUfFTeI/jjptxK2yO0uuDnqM1+hnhm6iutAt51YbCowa+CtX+G93oHhm18XSxN5wiEzEDnNfWP7NPiqy8TfDCwV5QbhfvITzXPTrKbDkkers2COOPWmTMG2iM5Oe1BViQuRs9KbH5KSFUU5rodkTZkzlVXL9Khnt7W8jMc8CSoeMMODUjp5q7X+7XPeNfFGn+E9EuLu7mVTHGWjGe+Km6sV0PD/wBsHxFa6N4IfwrotssF1JIrBI+CQa6r9lDwhJ4b8FpqFxCUmvoldiRyTXx/8V/H+p+NPH/9tJLmGN9uD6A19f8AwC+Lvh/xH4ftNFaURXVtGI2LHAJqY3bItK56Ve+D/DuqakdS1DS7e5nP8Trk1txQRwokcKiKJBhVHTFNW5tI48tdQ/XeK5bxr4/0HwpZSXGpXUcuASFjYE05SSKimWPiX4qsPCfhm6vr6RY1aJljLHGWxXyL8Ada0HWPiHP4r8SarDZLbXLbFlbAIzUvjfxL4i+N3if+w9P8xdGik3IGGOK9AX9nfw/Jo8duYisrINxDY5rjniUmdcKF1c9sT4o+A5HEcPiOyfPGVfit7TNf0S9A+w6jDOD3Vs18m3n7Oc0LOmksyOv3SXrCbwT8ZPBxLWF6vlKeADmmsWiZYdo+4w27leR60Fscd6+MdJ+NfxC8LsqeJDNNEvUIhNem+Df2mfCOpMkF1b3MM54JdcCt414MydKSPoEN68UpNc1oPjTQtajQ2t5CC/3cuK6GFlZflkV/905rVNNaEcrW5JmgtimFXzweKXOeDSbS3EOU5FGeaTdQwzzQpJgKxwMjmlHSmKecU8U7DaCiiigQUUUUAFFFFABRRRQAUUUUAFFFFABRRRQAUUUUAFFFFABRRRQAUUUUAFFFFABRRRQAUUUUAFFFFABRRRQAUUUUAFFFFABRRRQAUUUUAFFITigsBQAtV9RmWC1eRm2gCnzXCRgfxZPQUXEMVzF5cq7lPagDzi80rVPF2piO88y1soWyjjpIK3PEF5ovgLw616lvAjKNucAEmuknkSzs3cLtigXdj2FeN6kLr4geNUUq7aEvyvEe7CgBnhHQtU8da0/iDXpZrfTon8yJSfldfxrxj9qXxHb6x4uXwP4aijCKVy0I/Ovqnx9dWfhT4b3ohAjjt7UiNfoK+N/gJp//AAl/xUk8R3CFossMt7VSA9++E3gzTPCPhW2cwxyXk8QYlhyDiutEk0uCQUK84p0/lvtSMY8ngUwvIedrL6kjimBzHxT8I2fj/wAOTwTW6Qzqu1ZAOa8Q+DfxF1T4U+OJPC2ubhpgfyopJTwea+mldovukBT1ryX44/CqLxbZfbrFFW7jO9W96VgPpfSNQs9Wsor6ymWWJ1DZU+tW1T5ywYn2r4W8AfFbxZ8LidE8QRXd3ErcFVJAFdZqv7U0mpRGy0PSL+G7b5Vk2HANFgNT9uG4WXSGsZbgo+5WWPPWuJ+E2neI/GmmafZ3VrLZafaoFLrwHX3qbS/BPjj4k6sms+Kbwy25Odj8cV9C+H9OtdD0eDTrGIIEQK+B1osA3RtLs/D2mJZWMKOgH+sAqyEW3UyQt5jNyR6UCTZIUKkx+lSRquC6fKO4rRQDmGyZkgEg4kPUelMtx5X33LH3rJ17xPa+H0+03Vu8iHoAK5LUfjPoEMbEaVcOw9Fpsdz0gQ3Fw37qHI9ahvZtP09SdSuxBgZ5NeK3vxb1nUFcaNZ3dquPvMhxXjPxL8ceLrqZo5b9pCxxtB5rGUkgR7t8T/jdpOj6ddaVpM0U9zKpSMg85rhfgP8ADrVvFviIeLfEccpjZiQJOR+tYnwF+Dt/4q1OPWteUtErB1D19fWlva6Lp8elaeqwxqB2rycdjFJWTPRpUboqeJdD03VvDUuhzIixlPLXjtXzdpsfiz4K+NZ9Q0+zmutIOQobOwV9RukcYVpBvY9CK5zXdb8N6lM2g61ApQd3wBXl4fFOnLU6vYKxgeEP2ifC+rKG1i/hsZl6x5710N58evAlupK6tbnjg561xviD4D+BNUH2zSbOIMwySrZ5rmrv9nXRliE9xNBHGvJDPjiva+uKpGyOKrRS2O1v/wBpPw2kD/YriCecfdTPWvmf43/FXXvGt24dXtrdCSAp4YV0/jDS/hr4WmNhb6aL3UMYV4Tu5rzPWPC+qRXiXdwxS0vG/cxMMEZp+0ajdnMoam78HfhtceOkM6h0GCflFc9qOn6j4X8Wz6YbuawdJSsZU4L19d/s4eHT4d8CLOI9lwT3HODVT4x/COz8Xp/aWnRpHqC5YP8A7VYrMIxZ2QoXPDbKT4pXFssOmC/vI24D7ia6/wAI/BHxTrlwmoeKtSvolzuMUjEiqHhnxB4y+FmomDWo576BOB5aZru0/aF+1oEl0m8IPby6zq4znWhcqB6p4M8HaV4YsFS1t4sgf60AAmtYPK7F97DHTmvJvDPibxL4u1PFj51naD5tsikcV6rZblhVJDlgMMfevFr12pHbQppQLCO/zMjEv9aSK4faftFsJPZuaaqlSWU4JoRpAMSNk1ksRI0dNMo6jo+h34JudJtmJ/vIDXA+Mvgj4c8TQs1vKmmyHoYVAr075D94UnA5Xit4YqRm6KPlDXvg14z8JzNPoOq6heIhyAGNWfCnxq+IXgWdbfW9HlkgU7WklyeK+qVml+6xBTuMVz/ifwf4d8RQtHf2auGHpXdRzJwdmcVfDXehU8A/Hrwb4jijW61SCC6P/LIHvXq2l6hbalCJ7SRZIyOGBr5A8ffs5SLK2oeD2WzlHzA571ymkeNPij8MLpLbVrm5u7aNsMEUnivXo1o1epxyw7R96Da3Qjik3c4rw34aftDeGfETQ2c0ZtZzgMZTjmvbLO6tb6BZ7WeOVGGQUbNdXKo7GLXKTkU4dKjlbatPjbco7UlJt2IuOopu4bttKWGaoBaKKKACiiigAooooAKKKKACiiigAooooAKKKKACiiigAooooAKKKKACiiigAooooAKKKKACiiigAooooAKKKKACiiigAooooAKKKKAGnap3E1zHxQ1z/hGfBOoaupG6FCwzXTPgHLHivL/2no5m+EOsypkqsJyBQB5D8E/2jBrvjOXTtVdEiY7Yye5zX1Sjb4knU5LqGUD0Nfm34R8B3V14VtfEWiqUu4WMsgT72BzX09+zj8cLXXLH+yvEE4trq3Pkr5zYJxxQB71rqXF1YNbQJkygq/sKq+DtBh0DS2t41BZmLEkc1dttW067Ja2vYmA6kEc1z/xA+IWheENFl1G8u4nKA4j3AEmgDx/9tLxouk6Db6LbSgzXqlNoPUmsP9lXw1NpngxLq7i8udnJ6djXi4uNa+MXxWN5KZWsILndEG5AXNfXUEFr4Y8PLayyJAkced54HSqQCeINWsNF0+fUbmYLHENzkmuN8I/Eq88Xaq9nZW6Npq/cmA5NeZa9rmpfFLxaND0VnisEk8u4I+6wzXufgnwnpXgzS49KgtkMyDmVe9MDZRRJF85waWCTySVPzL70jHc/BwKePLVecMadgMfX/Duia1EY7qzgBP8AFsGar6Z4I8L6SiyQ2lu7j1jFbqyxh/miIX1ppAMobblM0WAltwHi8mCFIl7bRipYba+jBWONWVupJrM8Tx3Ummt/ZchikxxtrxzUtY8faVdu5uLqaNT90A80Ae4A3EE5V4xt9aS4jcjcleBzfHi50dfJ1LR7mSYdQRzUC/tHTMdi+GLzDdDtNTKukVGk2e/6toMGs6ZHDOq8da5XVPC/gvw/C15qVxGqJy2QK8R1P4veMNYuGj0rS7+BW6YU8U3S/AHxH8eTiTUdYnt7Vj80UuRmuOri0johh2zU+IHxf0uUNoPgixtbuU5jJEYzUfwl+D+seINRTWPFlq1shbdjHGK9U+H/AME/Dvh5EmmtYZLxeWlx1NenQq1rALZXGwDAxXmVscuh0wwjuVrKxtdHsYLG0jRIoxtDKMZFcf8AFvUtW0bR11Cxh3qZApNdsQY2BlbzAeg9KyvHmjyeIPDsljBIF2gsB9K8aM3KbudyjypEvhHUReaBbTkhpXjBcehrnPiD4As/EVqboXMkNx1Gw45rzr4QePW8K67e+HPEysvmS+XBJKcAD8a9zN9p7QrJBeRTK3905raVFyWgpVLHg0N78TPBqvaaTpz3lvnh3OeK5vWtS+LPi6drGbTpLdH+UlCRjNfUsx0+S33PcRAY5BIrB1/xT4V8Mac9411amZFJ27hkkV0YeEobnPL3jx7wB8EdP8GwHxb4tvJWePLFZmyP1ri7Oeb4ofE37Ha26rpumXAaJkGAwBp3jXx74p+MXiEaBojXFnpzttY/wmvePhD4F0/wPpEcLWytfSKFkmA6n1rqr17xsKNHqdzb28Npbw29qF3LGBtFJGWhcheS3UeleffEXWdS8GXn9tP5lzajA2rXR+CvFel+LdMFxZ3UST7csgbkGvHlSnJ3OiOhqalY2l0NlzYQSZ7soNZ0HgvRIJPtP2ODPXGwVsxmSIYmBY+tJGsu/dJJ8npTV4bmtrjYobeNBHb2sUKjui4qQLil3Zc7R8tBrOT59S17oE00ZzTgKUgYrPlHcSiiirihgelN8sEZU07rxTWynTmqcU9R2JIJ2j+Vhke9UNa0fRdWgkjurWBjIMElQcVbQ7vvLSu0Y/gq4YmdPYznSTPn34h/s82cwlv/AA/dzpd53KkZxXI+Dvid4++EupjTfElq408NsWSTJ4r6yV3aMmP5H7GsDxT4R8OeLrCWz1nT455ypCSMOh9a9bDZg38R59bC3Nj4X/E3w945so5rC8R5SOVz3rvOd2ZOAOmK+EPHPw08afC3VW1fwxqUi2Stu8mHPSvWvgL+0Na6xt0XxGrQXaYQvK2CT+NezSqxnsefUoumfS7DzPp60IgjBwc1DZXEF3AtxbTLJEwyCp4qdv7yngVsYig8UUgYEUUAOooooAKKKKACiiigAooooAKKKKACiiigAooooAKKKKACiiigAooooAKKKKACiiigAooooAKKKKACiiigAooooAKKKKACiiigCKVRKdjdBXN/FHTBrPgjUNIC7jcRFQK6dx6daYQsh2vHmgD4k+Ceux+FPiPqfg3U1VbcKYwGHHNbvxN+Ajz3/wDb3hVnE7/vFCPgEmtz9pj4O3321vF3houbxn3OsQ+bivOfDHxs8ZeHYRZazot3+6+XMgPIFAEKXHxi8LoLWOAtjjk5qNPAPxI+I94reI0eO1JG7DYr0fSv2gtDuYQ+oaJG0gGSGrG8VftEy3qNpvh3w+8btwrRCnYdjstN0rwj8G/DYlupFFx5f1Oa8H+L3xr1fxZB/Z+nsRp7SBdwGDXXfD/4aeNvixrq33ia5u7KwifcI5gcMtc78cfDekeGviFH4T0q2jcoVYlBTCx7N+zX4Xs9B8KyX8alprlA7Mw5zXp/7yWMSN0PeszwVax2HhfSwyiJfJXcvrxWjKf9JM0bfum6KOlNAOZF2c0yELv+XOaeY2X5mPFKzpt+ReauwhZN0v8Ao8gAU9xTQ5UGCPkLwaFjOPOaTGKUI4BlVCQe/rRYB9qP+eXLehogeGW6CXNvEcH+7UUcT3HzxyeVT7ORBP5cgGQeXNJrQL2Pnj4prZXXxafTxFGse4cbeK9xt/APhhNMsC1vHveIH7o9K8T/AGj9Av8ATdW/4SLSY3uX3gnyx2q94V/aGhtdMtrPVdO2zQoF+c815WJ54vQ7cPJS3PdtK0DSNNk22lpAz/7SCrWs6jYaPYPdan5MCL/cwK8C8TftIiO3K6XopnmfgbOteOeOfGnjPxZmK6a7sPNI2xNkZFcfsnNe8djqKOx9paHrljrCGSykLR4yDV0M3m/7Ncd8B9Lksfh/p7XXMpjGWPU12khJk8pU4/vV42KpuMvdO2hU5lqPCo2TTN5ifdb8ueCD0xStudcR/wAPXHeg3O2DAt8t61nFyHLU4H4s/CzSfGKx6gu6K/iGU8vjJryR/DvxW8OzNbafB5lsv3SxzX01sYbWMu0ntTmZXG2QZ+tdUMTKBk6EWfLixfGS7l2C1GD71b034KeJvEN8t14qeaNCckK5xX0ssMMZ3RqAfanG4l+7ziieMmxexS2OW8EeAvDvhGwWPTYwzjqzDnNdSzySJjA/2ab8pHTFPjOZI1HrXPGpKUi+WyOD+Nl4i+BJbKYKbhmwMivnC40jxx8Ibq08Rqkn9m32JXOSQFr1/wDaI1Xy9Xj01T8xZTiva7fw3pviz4X6fpurW8c3mWgVS4ztOK9/CUedannV67g9Di/hB8RNM+IOjR/ZZlNxjkHjpXZOPMDo3RDg4r5L+IHgXxR8HPEx1rQJLh7Df/qogQoFe/fCX4gaf440NJVdIbuBQJIs8s1cuYYWy0NMLinJ6naxE7fLH3RTztHWkQ7j8w2N/dpwUN3zXkU0oxsz0roQ9M9qQZI9qBIu7YRQykNweKUvIm4UUUhpK6LQtKoUU2lq7g0Ds38IpEyfvUtFLQSGszbht6UpCsQx4IpabRzWKsNvLa2v4TDdxq6EY+YZrwP4w/AWG4dtc8LeYt5Hl8KcDNe/ilLNjG/C9x6114bFzpPQ5q9CNRanzT8G/jVrfg7Vk8J+Oi0MKHaGx+XNfXmi6laarp0N7p0qyW8qhs55xXjHxX+Fmj+MNIkltbWKHUF+YSgfNxXivww+I3iP4U+KDoPiIzz2by7VeU/Kq17mHxjqbnlVsMoLQ+4lZNox0orm9G8ceHtS0u3vo72EJMm4fMKK9K6OKzOoooooAKKKKACiiigAooooAKKKKACiiigAooooAKKKKACiiigAooooAKKKKACiiigAooooAKKKKACiiigAooooAKKKKACiiigCNsq5Y9KglmfcJFYCFfvk1ab0I4rl/ibO+n+BNTmhYqwjOCO1AGXb/FLwteeKp/DSyb7qLhhwRVnxH8PfCfiGQPf2alnGRtGK+B/CPiy68N/F+bWbqVpknlCsWPQZr9D/AAdr+meJNEt7zT7hJv3a7tp+6cUAefXH7PXw7kcv9jlUnrhq0dA+CXgXR7hbi0smMi9Cxr0kKV96H+4S3ygdTmmMztSI0rQZ2gVI44IyRgY4FfDVzcJ4o/aMkuFzIfXqK+mf2gvihonhXwneafFeRS3lzEyKu7kGvCv2W/Dd5f6y3iy8tSdxb5mHagD6G1DybbRraScgQwxjeKraXqWm6pGEsA20c5NeefFPxY02v2/h7Sn85LhtkpU/cr0Dwlp0ek+HIrMANMBkv3poC80jTHyl6dKUrHCNrfeplm6xhnbsakt7f7RM9xI22Nec1YhYLaSR90rBYMZOTivP0+JNtdeLJfD1kS3kybH4rP8Ai58Rvs6NoGgMLi+fhVQ81L8Jfh7HpMY8R6k+6/vBveNxypoA9KuFkVVjg4ZgDSMkK7Q3f/WYpl3MsMonmbYcYC0BREu9T5gl5z6U1uBBe2+m3ebOSPfAR3Ga4rWfgt4H1C8F1dQuCTn5TivQVKRw7VjDH1qLZ9oOXk247VNWkpMzlJwZxHh74SeB9Nv3uPs7mNOVzzXl3xPtbfVfjXpGl6UifZcBSAK9+8RatFpeg3TSKAqxNtc9zivA/gPY3Hiz4iN4mm3GO0nZR6da4sao04HoYW9Q+kdEtlsdChsWZI/IXucVj63440PRYWiup08wejVhfFeHXNYm+y6Ys0EYOGkj9K+X/jNoF9pN4YV1yeeUjJUtXiYamq0tTpqTdI+odL+MngyW5+yRykTOcZJ4zXcWV19sshdWssbxnkYOa/PzwZ4R8QeMS39nmdZbXqydSa9a+D/j/WPA/jBPDPiWWTywOsxNFbDKOxtTqXPqw7Lgh+QyU87WHvSWlzHfWKXtuAUkXcCKFbjdivLqOzOuLGqdh5qQzKRgdaQsGHSkG1T0BpRVy7XAKW5otfllLt0U5pxc7ssuFqC+mWDSr24ZsKkZOfStKMffIqOyPnP4uXP9t/G2HT4zuGBxX1p4VtxF4Y06JgQYogK+OfhwX8S/tJxzxgzWwBBfqM19tRRLFAkSjhRivqsHG0TwcVK7M3xDoen+IdOez1GFZImBHTmvjj4reEfEHwb8YR654bVxpTP5s4HPGa+11ZvNK7cL61m+JNC0/XdNm07ULeO4SZSNzjOK3rU1NGNGo4s8u+FXjjS/HPh2C+hkC3zj94rcH8q6/ZJbn5zke1fKfxI8P+I/gv47fXdKjml0meQKqLkIozX0J8N/GmleMNAj8m7R7sqMoDyDXy+MwUozvHY9elXujpmRXO9etLuOMUip9n/dyttb0pRuxgrg1ypcm53waaDNHakA+bHelPyttbg+lTKSexbFpKVPnzt5x1pD97Hes7Ep3DNGaGG373FIPm6c0yhc0ClwfSgc9KYXClgQMHZ+3Sk70xozI4fcV2dvWmnYiWqCGZknPl9TxzXnnx1+G+m+L9FlkjhH9obD5ZXjmvRZWEo4UIfWkC7WErHft/hPeumhX5WZzpKSPga4u/iB4ZnfQY2l2WbGNevTr/Wivty+8GaTqV3JfS2MW+Y7mytFeusW7HA8MetUUUV7J5QUUUUAFFFFABRRRQAUUUUAFFFFABRRRQAUUUUAFFFFABRRRQAUUUUAFFFFABRRRQAUUUUAFFFFABRRRQAUUUUAFFFFADZMleK5r4oW5ufAepwhSxMJwBXSkgkr3qF4EngeGZdyNwQaAPz28EeE7PxR461bRrhRHPAjGPfx81aOhal8UvhVqUkYupW00SE7FBOVrb/aD8L614B+JZ8VaLA/2eecbyvA255r3bwlrnh/4gaDbXBgt5JY4lWQYH3sU0CPL5P2rDHp6wSaZfm7xgt5ZxmuX1L42/ErxJG0ekyXEEb8AMhFfQreCdDdz/xJrMgd/LFWLTw7pEEghi022X6IBTKPmHw18LfGHi7xDbal4wnNzB5gbaT2r6D1y6034a+FG+y7IbQR7QnfOK6HWdS07w9YPcXPlwrGMivk342fEG68d6x/YOlOXiZwPkNAF74VeN9HPjy51DWfnia4LKSe2a+mU8WeH9UlE2m3lvFEwHBcV414c/ZeivPCkN9NeTwzyxBsDrnFYM37OviyxlP9nX+oOg6Yc0CPoLVvEnh/Tosy3cDLjLAOOa8a+LXxzs4LX+yfDu9Z3OzK1zWufBvV7Hw7c6r4i1a9tRAOhc81jfA74Yf8JF4nkub1nksIDvhlYZ34piPQ/gL4Fu79v+Eu15S92G3IW9K9vvrqC1sZ7y5dUS3XcATjOKSzVbDTQjRLBZxLtLDjpXz98bPiNBrOtWvh/Sbr9wsnl3DIei0Ad/4a8QXXjDxV9ph3nTF+UrjuK7XxnreneGdBnu7iZAsSEhc815VYfEDwp8O/DA03QbqO+1JxnYwycmvIvi7q3jHxD5UmsQS2UN2MwqpOGBouNbnpnwj8ea94y+Isxt5m/sfB2ofWvedqyZVAdw615H+zT4PfQfCkGpPD+8bjkV3/AI18WaX4QtH1DULhYrlQWjjJ+9VptxuE487PN/2nPEz2fh+00uycrcSSeW4HXmuq/Zw8NN4e8FyrOu2e6IkBPvXh2m3l58Xfia8/lk28UokAXpwa+u7OzSO3s0gAUQxBSB7Cvm8diXOXIenhIKKMnxrrkHhzw3dT3DKJJIiEz64r408U3dxrdjcavdZMwmKqT6Zr139pvxBPrWsaT4f01iXW5CSqp7ZrkPiLosela1Z+GFUCaaNJCmK0wlN0lzMnFvmZ7H+zP4Vj0PQU1N41Bu0DEkVY8dfCXS/E3jL+2pIVLccjiu28FWws/A+mWuNrJCBWlEGjGcmuGviLyZ10afuohsoF03TrfToOFjQLU20qNppVTq55Pal3bl561589TqjGwqhcU0gA0m05pdpAyalOxd7BlnkCt93vXDfHjxFD4f8ABl1FG4V54WUc9eK7kf6tpm4RQcmvlj47+IJfHHjXT/DOjuZvIuAk4XsM16GFouTucWIqWR2n7E/ha4nt38Uzrj96wBbrX1YCSx9K5D4T+FYvCXg2DS0UJkBj9SK7BRwK+low5YnhzfMxaRulLmjrWl7k2Of8beFtL8XaJLperW6yoVPl57NjrXxb4y8I+Mvgh4vGsWcjyaVvMm2LJ+XNfeLYArL17Q9P17TJbLVLaOWNwRl1BxSlTjJamtOo4nknwq+Iej+PtIimaVIbwLllkbBzXaXDvFGW5dh0Ir5s+KnwT8ReD/EEniLwbJcyxb95iQkKB9BXRfDj46iGSPRfGEcdnMvyncOa8DGYJt6HpUcSeteHrq6ury5EgI2n5citeFo5ZfIkYfaP6VHpl9Y6lFHe6SySRt82V7ivPviZq2seG9YGvrC32TIUntXlrDSg9Tr9rzHo2CGP2cgbfvD1o2+WPtEvQ9B3rkpPE6Xmgxa1oLC6eOMPOvZTVvwx4o0rxDaJJJdKmo5+a3B6VbhcFOx0MKSS5aRht7A0si7B+7/KkmeLaJriTytnQetLBx/pUZ3o/Ss3CxopiLIV+STkmnldg3dqR9zney4pC0rYXb8vrU2KTDzA/wB0HNKenPWlZkjX5cFvSjOVzSZSIz1opcZpamCdym7IsRysqAZFFRraXDqGVeD0or0VF2ONyVzuKKKK+qPACiiigAooooAKKKKACiiigAooooAKKKKACiiigAooooAKKKKACiiigAooooAKKKKACiiigAooooAKKKKACiiigAooooAa+F+YDmmRq65Jan5bf04pWI70Acp8SPCNn4x0KXT5o137TtYjoa+M/Efgr4ifCXXZH025nnsWcuUhBPFfe46cVWurO0niZbq3hlHfeoNAHw/Z/HzX7aNYLrSr/wAwcElDzV9PjXr1+vlWuhaisrcB/LNfUmo/DXwrqVx9oaziVs5wqCodY/4Q3wXpxW5tbUSAfL+7BPtRcdz5V1/RfiDr2kz6hqmqvBbshZIJcgsPQV037LfwaEmrr4m1e33Q5PyOOc+tejWWm658Stdjn1KzW10q0fNuYht3r717Ro9tp+mQpp9kqrtHQCmFy6sYhhSKFQI0GAo9KxPGXi3SPC2kSX1/cRJtBKxlgCTXL/G34jR/D3SGumwXKFlyM18S+L/iifiNrxm8QXc9tpyvuUx5GSKEhHqmveIfFfxn8aIumNPa6BE+yeFlOJBnrXtejaTo/grw8kfnwWoiXkMQM14Jovxk03w9oy2PhKFJ5woUEx8k1Uj0/wCK3xcu1S8s3gsyckx5HFMDV+KXxQ1XxTqDeD/CSzK03HnR8r+lZvhf9m3xffFbyXUAlzNzIzetfQvwW+Dei+CoI7m6Uy3/AF/eDPNetxPGX2xoBjrgUDseC/D/AOAvh/wwDqXi9YL6WNSfNJ4ry3UVX4i/EtLSzYQ6XpFxtwfu7Qa9V/ar1rxiuiSaP4btt+/HzDrXg3w48LfFbT4ZlttLBa9H71iORWcpCex774w8a6L4D0oWlq0d6NoVIYWBIb1xXzr8SrjWtYt5rzXXkIl+a2ifghT2r3XwB8FbHTIX8U+MbmYXaoWMcjZXIryzUL6T4qfFiytbWFRpmmzeSxQYBAPeqqVlTpM3wkHN6nf/ALLHg1NB0ZPEUsYH2lNoXHIr1rxHqa6HolzqkjbI0yeasabp9rpFlFptoMRxgbRXkf7UXiKa08LT6EG2zzgbQvU18jTbrYn5nozXs46HK/AXS28efGDWNUvFL2sEnmRlunXtVX49KD+0xp1xGR5MUKpsHtXtn7LPhGPRPAdnqbJi4u4hvJ614n+03EPDvxng1yQny1QHJ6V9PiIKFJqJ50qjlI+jdPDHRbFwCiFR1qaVlL7Y5Vf6GvE9K+JXiXxNp9lYaFbJJFgKzY6CvQbG9tfDWki41qcren+DOeTXyc6MuZs9ujUXKjqbq4S3ZFZhk9qlU703qK5HQE1TXr77XcJtg3ZiPqKv+LPEUGiRmzs2D3rfKU64pKm2aOaRotqEYl2I4Y+gNXoHMyYwRXLeC9FvIy2oallS53gE8Vk/FT4reG/BdhMPtQ+2upVEHPzVpHCSmYzrJFH4+ePofCPhO5t7WYSXrfdiQ/Mc+1c5+yR8NZptRuvHGuwl2vx5sauOVNcT8KPBmvfFnxvH4u12OQWsT4VD90r24r7Q0nTotI0yCxs41WOMAYAr6LCYdQgjyq9dybRY8zzR5aqRip04Xb6UgUAZUDNOAr0GzjsNNKKdijFTYq41hkU1c42tyKkopE2IJo1eJo5lDxMMFcdq8e+KvwK8PeLbeS50u1itL8/dlPHNe0UhHHFDSe5SbR8Rz6T8TfhHf/6Te3GoaeG4jiBOFrtdE+OnhfxNAugeJdHkiU9TNwM/jX09e2VrewtDd20UisMHcoNePfEP9nnwn4mMlyjy2055Hl8fyrjrYOMzphiXEn8GQeE7W2ki03ULNLW66xCQdPSuB+IHgHVNJ10eIfDN+ohdx+7jOTisG7/Z/wDEugu0nh+4vJ3T/VhpDikt/wDhdXhiPNxpCyov9/mvPqYBwehvHFcx7FBaal4h8JfZkLw3nlgb2GOa49PF+peCXXS9agnuth27wOK4+H4z+O9ImB1XTY4Y1+9tSptR+OHgfXYxF4glEUv8WI+9c8sLPsbRrntXhvxDBrWkteRxFVFZ1v43086o+nnG8Nt61xHhH4s/DOz0t7G11JirnnIpdOm+Flzqr6susy+eW3bd3Ga5pYefY3jWR6wgXcLhlyhFS/e5UcVx3/CzPB8JFtJfAQgYzmq978W/BVgu5r/9361n7CfYv2yO3AJOFBJodo4iPtEiwr6vxXkGt/tCeB7NGbT74yT9lK155rvxC+IPxIdrPw7Zbo2+VSoxXTQwTbuzGpij2bWfi3o+lanPp/22FvIbbkOPSivHrH9mTXdStI77VpLpL6YbplDHhqK9RYQ4vbn2xRRRXqnCFFFFABRRRQAUUUUAFFFFABRRRQAUUUUAFFFFABRRRQAUUUUAFFFFABRRRQAUUUUAFFFFABRRRQAUUUUAFFFFABRRRQAjttGajSTeeUIpl4LgofIxmsK4HiTcREE20Ab09zbQjEk6R/U1k6n4i0iwtnlbUIJHUcR7xk1g32gaxqJIu+M+hqpF8L9JlcXV48xuh90b+KaAyNX+J15eu2n6VpE4d/lEqjp71H4c+HOq6lqKav4j1E3cROfs8lejaF4f07R4x5USlyOSRmtjAyGXimBXsbO2sLRYbOFYo1HCgU9Y42/eqmx/WpDuyNv4045L47UgOf8AGPhLRfFentbaxZx3A24BcdK8zf8AZ48IY2pZ2yxZ4XbXtMhRj5ZprRxsBFzxQmB5r4X+CXgnRpBK2kW0jDkHbXoel6Xp+mR+Xp9rHAuMYQVaGGG0dKCCq7VqZMAfbuBK5PrUcrCEqUjyW7ipEB24elYhVx+VOLuFyldaXYXUnmXcKSt/tUtpYWtlLiGJQGPy4HSrBj3/ADSVz/xG8SWvhbwpe6pNIqyQRFogTyTRNaDSuzxv9rLx1LaaUPD+mXBW8aQKyqecGmfs6+B4dA0OS9uIh9qvAJN5HOTXmPw00vVPip8T5fF2sqzaaxOz0yK+oII4LW0SC2GFhG0V4ONxf2T1MNS5R5Zdk+5vnhQsW+lfMurNcfEL4+6banMljG2yTuvBr2z4r68nhvwpPfI+2a4jZBz3xXC/sb+HZ7211HxHqifvluS0bEds1GAoe9zlYqWh9I6Vp0Wm6db6da4SKAAAAdq+eP2z/Cst9oT6xHCXaPHIHYV9IvuI3xdTWX4k0az8RaNLpWqJuSQGvoGudWPJvqfIXgb40eFfD3hex0S10eNdR8sI8oxkN616F4S0ca7MPE2uaykloefs8jdK4/xV+y7eRa5dalocZOXLRgtWNe/DP40x2x0+1jQW/Tr2rhlhEdEa7R6t4s+K+gacg0XSLmEORsEiMPkrnbTxLoGhA+INW1i21OdufILgsK800f8AZx8dPdm4dWMkhzJlu9d54d/ZekN2t1rTTEkjcA/FSsGjT6wzC8bftAat4kb+yPDOiXKlvkV4hnFWvhd8CNd8W6nHr3jC4eWJmDiCYH5a+hvBPwh8IeExHNplrumQZy/PNd8pYIFjRVPcAYrphhkjCdZsz/DehaZ4dsI9P0u0S3QKAdo61pu7R4GC2aJWOML9+nbiqDf96t0rKxje4hyvzZ49KkHIqJPMZ/m+7Uink0wFooooAKKKKACkf7vXHvS02QKy4bpQAgBA67qAxPbFGCFASlXJGG60ADttUnOTUE8EN3DtuIg6+hFSPHhgw6d6Rmdm+TpT0Hcwrvwf4X1AFbrRreTPXctcfrXwN8A6hJI66Daxs3fb0r1HIHXrSEHqKVkxqbR876r+zLpEpb7A8NtnpgdK5y6/ZU1RmJtfE6wj0Ga+rFCgcVG0UbvnnIqfZxfQpVZHygv7KOtn/WeLA351bsP2VryOQfbNfS5T0Oa+qD6dqRN3O7p2qXQg+g/bS7nhnh79nHwrYsrXtrb3BHXK16l4Y8F+G/DqKul6bDAy91FdE2O9MEajletVGlFESm2Sbh60VFsJ5PWitLIzuyaiiipKCiiigAooooAKKKKACiiigAooooAKKKKACiiigAooooAKKKKACiiigAooooAKKKKACiiigAooooAKKKKACiiigAooooAKKKKACmFv3gXH40+o5WGcZ2nHU0m7ANJYyEbcinnaHHPPpXjHxV/aB8MeCb02DrLcXKNiQRDditD4XfHDwn42dI4S1vcNwPN+WlzoD1hiVHAzTcGRf7ppBMmFYMHVuhXmpCP7tO4DGG0dMn1pVxjOMGkViDhvwped/tTAcOtFKKKT1Ab1pG2gc84606oQVdmUcD+KmtASGz3ENvbvcSSARKCSe1fHXx88bXnxH8c2XhnQZGNtFL5Vx5ZyMZ713f7UfxVGgxt4P0GQtqMuPuc8GqX7Ovw0j0O1k8SatHvvb4CUE84JrhxGJUU0ddGldo9G+H/hq28J+DoNIt41WVcMWA5rorSAXBALbcdfeoyztN5knpiq2rXv9m6Lc6nuCxwgk5r5qpepUPVmuSJ4D+03rcmq6lY+F7Fi0kdyocL6Zr6Q+FPhyHwv4OtreMDMsSuwx3xXzJ8H9P8A+E8+O+p39yPMtk+dCenFfY8MOyKOH+FFCj8K+owdPlpnlYipzOw9DlAelK3A3bcmmsNxCr2pWkC/L3rphozkYLuUZY5z2peDztpR0y1N57dKbY0Ctg4VMU+jt70g6c00ADApcCiigQADOe9KQD1oFFABRRRQAUUUUAFFFFABRRRQAUUUUAB6U0cdKcaSpauMTFLRRQogFGBRRT5RWDFLSUGh3QBiiig0kxhRSUVVwsOooooEFFFFABRRRQAUUUUAFFFFABRRRQAUUUUAFFFFABRRRQAUUUUAFFFFABRRRQAUUUUAFFFFABRRRQAUUUUAFFFAoAKKDSZpXAWikzTFk3ZHQ1VgJK4n436xcaD8ONS1O1z50a/LjrXZgt0615f+0vIw+Gt9H5gUMBwe9Y1ZWiNK54L+zd8OYPG3iPVPEPiSRrhbgbgkg3Y57ZrS+OnwKuNHt38SeCbqYTwniCDgcfSvYPgFY2uj/Du11Hysb4cyMB2qu3xp8Jv4v/4RjaoWQEFyRtzXC8QkVyHK/sufFifWYX8N+IsQ3tmBH85+YmvoZt4kDLypFfHf7QvhafwP4l07xn4T+W3nl865MXOR17V9D/A/x/a+OPCEF8j/AL37pUnnIrsoz5wcGegOMspPBp4HNV97Rv8AvPmz0x2qYPlfSuhoh6D6KiIfYRuw3Y0bmWIKTuc8cVOwk7izFwhKLlvSvK/j38T7HwT4ce3hkQ6hdIURc8hsVufFH4gaf4A8NT32oTJJOoO2MN8xz7V8r+B/DniD4sePZvEWvO8ukCXzbaN/4RmsqteMInTSpOTNX4GeAL7xTrn/AAm/iYSPIXOElGRjt1r6WjSK2hWFcKijCL2qCys7XTIo7GwjEduqjIA71I21iWbkL0r5nF1+Z6HrUqNtRVbc+GGBXmP7R/iU6F4KvNHjbE15H8nrXp8UZlDS7gqgZwa+a/jfdyeIvjLoGhuxkikcIQOnWjBw55BipKx6d+yB4ROl+EYPEFypE9yhBJHJr3yMsc5GOeKx/CWkRaD4atdLSP5IlGAB0rYQs3OCBX1VOPLE8OTuxQuMnvUF5dRWdo91ckKidSakkLZ3Z2ovLE+lfKv7W/xY1K1un8LeGbhnmdRnyjn+VE9AUbnrmvfG3wPY3D28mtQrJGcMM9KseGfjR4H1aVbeHWYGkPQZr5M+DXhHSNXud3jKydri5Iy8pxzXfeOfgGLZDd+CZ44XA3BkbNcTxsU7G/1WVrn1taTW99EtxbTB4zyCDVsdK+IPhd8W/FXw/wDFEOgeMJZ54Wk2Bj90CvsrRNdsdY0mLU7GQSxSAYCnNddKoqmxhKDiappMUxCwXc3OaEYknsK0ehJJRSClpJgFFFFMAooooAKKKKACiiigAooooADSZpaTFJ3AM0ZoxS4o1EJRS4oo1GGKSloxTQmIKKWigYUUUUAFFFFABRRRQAUUUUAFFFFABRRRQAUUUUAFFFFABRRRQAUUUUAFFFFABRRRQAUUUUAFFFFABRRRQAUUUUAFFFFABR3oooAQ0UHrRStqJkcpZBuXmnFdyg9DRjLc9KjDs0wUAgVTYI474s+OrTwJoaX0zpuY4UN3r5K+Lfxi8R+Mwbb7KE0wkBnUcYrpv2ytZnutf07RVcvGLtVZB6ZFeo+I/Afhe0+DSSRaXElw9ujGTHfFclSaNUiK/wDE8nhP9nvTTborPeWhjQntkV5T8Gfgrb+N/Bd1r9/fXEWqG4ZkCnnGa0fjxqDxfC/wnpcBIXcF4r2v9nmwew+HyQ7sSMd26vMqtXL2MLwj4V17VPB+s+GPEFmGihhMVpJJyW4rxn4I6hqPw1+Lb+FtW3Q2GSQWPc19NePbzULfUtOFpdG3j3jzT2YV4h+1r4Sni0aLxnpMwe58xQXTrW+HqWIkz6jtZY5bdLhSGWQbkPtUmGkGGGMdK80/Z38Wt4p8F2qTK3m2kKqxPc4r0yQsTtGRjvXqRbZnuRoJJEZX+Vh0rivib8RNA8BaTJNf3irdMpEaE5y3YUvxU8bQ+HdGmSzPnXZX5dh5Br5hsPAPi74m+Kv7S124mew8zekUgOBzWVefKjWELlSzsfEnxv8AHiatrSywaUjbQFJ2le3FfT3h3RrHw3osWl6VGjCNdpbHNP8ADXhOy0DSY7GwiWHCgEgd6vJay2ZZmy+e9eDiasmehRikRW/7pNsn380P8jj/AGqeIZJD5zZHtTYlaQOG4I6V5MozlI9KMkkJM0KW9y8j7AsTH9K+R9D8UaVcfGqLVNQnwlhdEZ68A19LfEvUl0nwjM+P3jKVzXif7Lfw90vxRqmr6pqUMc6i4LEN9a93L6VmjzcZU0PX9Y+MN5dXrJ4Ytku0A4ytUB8Rvijcvm38PwmH+JtvSvV9N8F+GdMA+xaXFEemQK4L9oD4gaN4B8IXVvb+Wl46fKFIyK+gckkeTG7Z5f45/aVvdHtLzR76CKK+MbRnA5BIrmv2bPDOm+LNcPi7WZzNd+YdscpyMfjXAfCzwW3xS8VXWrXw80Snd83OOa9j1D4R+JvCsa3nh/V/KhTBMMfU15eIxKR30qJ6l4x8B6Fq8DjzPsk6j9yIuMmuU8Lalq3gS8/s/XFc6ZnAmkOTV3wB44+0Kum65bPDdQ/KJZeNx9a7bXLHTtZ0vyb6BbnPKt71486mtztUehwnxd+Hmj+PPDsmoaaqi6Me6IoOSa8y/Z/+ImofD7xafBfip2jtoztRpD1Ney+FYdS8OXb2lwzzQTN+6A6RiuH/AGgfhaut2I17S9qX8beYzqOTjmu7C4mzMqlDQ+mrWZLiCK4hIaOVQwPsakfDcCvnf9mb4rtf2reG9ckYXkDCKPeeTjivoaVtiqwGc17cJKaPKqxcSVelLSJ0paZK2CiiigYUUUUAFFFFABRRRQAUUUUAFFFFABRRRQAUUUUAFFFFABRRRQAUUUUAFFFFABRRRQAUUUUAFFFFABRRRQAUUUUAFFFFABRRRQAUUUUAFFFFABRRRQAUUUUAFFFFABRRRQAUUUUAFISB1pe1JkHrQA3eCeKhguleVoyRkVOdqjNee+JdSm03XrfDkLNJjFFwsegjfu56UDNJBIJIFcdwDSod2aLiaFDKTt70L15603o3T8acRlgc0MEfG37SWlsfidBckZDXS4z9a+lrjTE1T4dW+lyZxJbp0+leH/tNWc8fiXT7jy2w12vOPevorw9t/wCEesCcHFun8q8jEycTaLPlv9p3TLjSNK8OWe0eVFMAte9/BdxN4Ehz0wM4+leZftZeHb7Wo9KeDeEjlDcCvS/gdayWvgZI5CWIxXLCLmUzc8VaKdbgjj5wg6is3UvB1ve+EW0W/BeBctzyc12Ue5lIClKqajqdlYW7i9uET5T949a6acOV6k2ueT/BP7J4XvtR0+M4hMmOa6fx18QY7AG10tg85+U8ZrzW8+3X3iGb+x4XeN5DloxXfeFfAyxuNS1R/MkYco45FeiqsVEpUjn/AA/4V1LXr9dSvFLKTuIbpXqmnwWmmWiwJEisBjgUkbW9rF5MDiIe1Q/aLGJt1xeISfU1w1a6kbKD6k7r5qnFKTtQK4GBUQmsZjmG+T6A08PEOPMEhrj5U2bREZI3GB0qJreNRmp9zk/LCcetOVQzBX4J7V0KjDlLU2jzn44WCS+CpZfQGvBf2TviTpfhTU9V0/WJvKSW4OM+leyfHHW2aM6GgI3Nj868J8afALVJBFqmk3Do0q7yEHc0sPUjBmVaDkj3v4hftEeENFsJV0+88y42kJx3r5hgtfFvxt8Yi+1FHOmByCRxxV/wf8Adbv8AVVbWLiQxq2fnBr6k8DeEtP8ACWjrZWkCbiBllHetq+MVtGRSwrueQaF4X8RfCm7jm0e3DWUhAkZhnC17l4Y8QWGu6cs1k3mTYwyt696uXvkajYvZXUIYFSoJrnPC/httC1A+Q37kknjpXiVazkz0Y07Il8a+E7HWFS72+Vcw/N8nGTVjweNQjtRb3C/u17nrW3EeZS/INJbzIAUVcVg5XNIxFbbIGBUZXpxUcSl0eF1DK6lWB9KIkZWZj3NSL8x44pxqOLNJR0PnD4y+C5/BniiHxn4ZV9lufMlA6Zr6E+CPxBsfHHha2ZpwdRVMzJ6GjV9Ns9etH0+6jUwuCHz0r5hvF1r4M/FKTUoGlbSLuYIijhFGa93B4rueViaNz7giL87qQSBmKr1HWsbwvr9p4g0GDVbCZZUKDdtOecVrq4CK6p97rXrp3VzzWraEobPShWzmjtkUKKYC0UUUAFFFFABRRRQAUUUUAFFFFABRRRQAUUUUAFFFFABRRRQAUUUUAFFFFABRRRQAUUUUAFFFFABRRRQAUUUUAFFFFABRRRQAUUUUAFFFFABRSMwUc8U1nA70CbsPopgbIz2pBIGHyc0DW1ySimhjj3pockfMMU7AtSSimhxilBNFh2FopisTncMUu73pCBOhzSOueRVfUWkFuzwAsw7CuH1PxlrWmuyf2W0oHrSuNRbO+lkijUmVgBjua8S8Yau2q+L4LW3O5YZu31pNf8ZeJdaYww6bJCDx8tbPw38Ezm6Op6luVydwDDqaT12LUeXc9P0vcljHv67RVoYH41GV3KI14Ark/iJ470XwVo013qV3HHcIhMUTHmQ0k7bmbkrXN7XNXs9GtWvL6dEhHYnBrxbxx+0p4P0mY2tlJK84yMgZGa+cPiZ8UvE3xG1qUW7T2VmxwAjHGKxtB8KRQN9ovn+0P1+cZpyqRseVXzWhRdpM7bxv8Wp/HOu2EMbfILhSMj3r7N8JKzeGbLccnyV/lXwZpHhvz/FVrLDH5aecuNo96++PCtuLXQrOPzN2IV6/SvNxELnbg8VCuuaBg/FO0a40RSFBMYJ5FYHwp8T21hoUkV82Nrmu98U232rRboekZx+VeH+DNGTVdVk06a6MCFyc1pQ5IrU7bnoGu/Em2jl8ixDl2OFOOK5XUo9W1yf7Rq0yi2POA2DU3iO60LwgjwoYb2ccLuGTmuJ83xB4tn2QRzW0RPGzpWGKqxWx1UqTZ2K+JtL8K25j0kbpSOSRnmsq4+IfiDVPkstyzHrleK1vDfw9jt0EuoXBkbrh66y30vTbVAIrOLI/iAryZ43odsKGp53G/wAQbz5kkQCnf2F4wuj/AKVIM+xr02LCfdjCipwGcfIMmsVXbNvZJHmo0XxRaw/6NJ+87ZNWbWPx1bqJGkTj3rvpA8Q3TKUTuc1TuNX0G2GbrUkjHoWrWMpvYmTijloPGfiLT5Al8MqOuFrqLDxtpc1v5k6yCUDjjvWNqPjnwLbgrLe2rn1OK5rUviJ8O/LfOrWkR9iK2TrPQ5pOFzK16X/hKPHjLECcEEV61aNcWdhBFKqkIgHSvFNK+IPgHSdZbVIdctpXIxtzW7J8d/CbSA/b7dgPer9hVNFOB6o11HLEAkYDf7tRhyIyg+8eleYj45eEWOfttuv41PD8aPBMsgZ9Ytk/4FXNUw1Zm8KtNI9Gt/mJWXqKcJf332Zep71xcPxb8CT4VNbts/71bFj4y8I3wDR6xCD6g0QwlRbkVK8XsbqHBZGpEjVXyKrx6nocwHk6ijn1B61aijEh3W7eYPY1mqMk9TWNSNhryfNtobcF+Tr3p7W9wGDNERil2vv3MuBWVWDL5k9hlsoeFgnA71yfxO8J2vjHw3PYzxhnt42aI453YrqbgyD5Y1wPapLdhsCsMevvRRrezepEoXPnb9mXxvqPg3xWfh7r0hC3ExKbvTtX18jDGVIMZ+7ivkf9pPwu+l6snjrTI/La1ABZBXvHwI8Y2/irwPYN5okuUhHm88ivq8LiIzgjw8RTcZs9CJEaZpy9M0i7TwTmhTyQK60znHUUmaWmAUUCigAooooAKKKKACiiigAooooAKKKKACiiigAooooAKKKKACiiigAooooAKKKKACiiigAooooAKKKKACiiigAooooAKKKKACiiigBHUMPmqB5I8HKnAqdqgjcsxVlAPamg5boQs0sY8r5R3z6VVGqaVb3S2f263ErdvMGc15R+0P8AGay8AaW9nZNHLqEmY2Tuma+NpfEniu81OTW7W/u3lL71j3nFS3YidaMPdZ+lqZzvEilPUdKa80DNgXERPpuFfEGl/tMeLLDRE0WewUzBNm8/erm2+LPj3S7z+1lhlkTdnaWOKSmZ/WYQ6n6CRMjHgH609g+/5WGK+ffgR8frPxQE07XnitLpsKi9ya9/ziMSRHeCMirTuaqaqfCSNnGKThFojfcORzS7l3bTQOzQiDaPrVeextLgnzYwTVgsFbFKwDDrU2D3kZ8OjafE+5YRn6Vdz5eFx8vbFP4RcseK474q+OdN8E+HZr2/nSOV4z9nBP3jS2Dmdm2Z3xi+JukeA9CluLiVWuMYCKfm/KvivxZ4g174qay9/qFw5soXzGrHHy1X8S6rrPxI8Uya5qLyJa7iBHn5cfStu3t47OBILRQI8YcispyPl8yzhU4OMXqRWNhZ2NqqwoBirSs9xdRwxA80h8tR5aNuHrXVfDvSBd36TOuVVqy3PkaVV4io3M6jw5okFna2dxMg3lxX0l4ak87Ro2HZQBXhuvQ7RbRRcKrjpXtfgh1l0iPYcgKAaipG6P0PKKahRVjZkVZLR4pOjrtr5Q+M/i1fAHjwQWz7Qw6r719K+NdYh03TXbzAHCnH1r5H+NHhDVPGOmzeJFjdpI34x6CsnKMY2Z71Hlvqd54L0C88VSQa1qTGWGUh1+leu2Nhbaaix2MYQgelePfsxePrfVNMk8NahshubFRGg6FjXr+o6lYaHA1xrFwsCAZyTXi4jnlKyPXhKCRblgu5iGkkAXvTL27sbG23XF5AgXn5nArw3x18cbl7l9P8KxLenJXIFeY6QPHXxQ8Vy6BdfabMp8zeWxBxXXhsFGfxHNWxagtD3zxj8bfCugK0Lobhx/zzOa8p1r9oue8laLQdOvkY8KfLOK9D8G/sv6REi3Ws6ncyzA/cfmvWvD3wv8KaPEqQ6dazFe7RjNenHLqaOH67JnyO3ib40eJXxaXcsdu/8LKRWppXwn+L3iQj7RqaqD13HFfZtvo+j2uEh0+3Q9gEFXY40i/1cKoPYV0RwlNdCXiGz5M039mnxSxH9p38MueuHrftP2XtHd1bUIxIP4sP1r6VLDONxo2sCCGJrVUYLoR7RnhNr+zD8PVI36cf++q0o/2a/hsq4OmH869nyaOaPZIn2rPFpP2bfhzg7dNP51lXv7MHgeQHybHae3zV79k4pvzMOeKXsUL2rPmLUP2WtPBLaeFjPbL1hXf7NnjaA/8AEs1OGNR0Bkr65CEH77fnSuzr90ZqfYoftWfIa/CP4qaWuF1NCU9DVO9sfjZo4/0fUjtX0FfZAAdf3iCopLe1K/8AHtG/1UVk8ImaLEs+LV+KXxG0E411bq4A67YzW9oP7R1izrBqGn3aN3LIRX1NdaDot8p+1aTan6xiuE8V/BPwnrxdvJjti3eNAMVjPAJm0cWzI8LfE/wzrsarDMkTt2dgK61UWdPPhuI5EPICtmvnj4gfs03+h79Q8MajeTuvzKiscVwehfEL4jfD7UfsuuadKLWM43yZPFcU8tubxxZ9U+P9Lg8ReDLrRWhOZAeorxP9lDWZPDvxF1vw7dOfKjby41J969A8AfHDwd4msduoX0VvcbSCo45rxmz1HRrL41G60u83i5uxnH1rqw9L2ehhVnzH3GzqgVsdRT1xjcO9R25R7eF+oKAj8qkBJPTjtXppHExaXtSUvagSEFLSClpjCiiigAooooAKKKKACiiigAooooAKKKKACiiigAooooAKKKKACiiigAooooAKKKKACiiigAooooAKKKKACiiigAooooAbu+fbQrZJFIV+fcKPuKWoAVwSOK8++Nnjm28E+Fbq58zF75ZMWDzXeS3CxWklw5AVFLZPtXwN+058QLnxT49hsLWQtaQuY5MdOtF7EzqKCuzhtX8QXHjPxHLq2t75klbIDdq1dQsXjshc6bII0UfdFWNP0/SZbRIY2xKOwq3Fpslu4jbPln3rGcj4jMc0aqaMyvD2jxTSfa76PzH6810lx9nuE+ztH+6x0pyeXGm1MU1U53Vi5HkYjNpy2Zyms6LcaddpqujsbeSA7wRX0R+zT8dP7VuI/DniCc/aVGPNkOBXkcyo8ZST7p61x+teH7m2uRqeiM6zKd3ynFa05nvZHnF/dmfpNC6yIJoZBKjcgrzRPdWlsnm3U8cAP99sV8WfDL9ozXNHt103VVXbEAuWGelZnxM+MniTx1fnTdKJWJTuBQ4rXnR9NLMIXPuKK6s50MsN1FKg6lWyK5XxZ8QNP0c+UqeawPIU18/fCTxRrum6JJY3juzyf3jk108GnyT3T316zFZOmTT5iq+NhGNz1LSvibpVzZNLcRFMA8E9a+QPjf4w1H4heMptPaZ/sVpKfLUnjFe2arocM9q80MjBQD0NeAyWsdv4pvR3D9aib0PNxeZqNB2LmmW62VmLWJdq+lTEFT8pwp60NJ83FBO6uZs/Na1SVSo5MbhBIu1epxivYfAWnLYabvYfM4yPavKNCt/tWqpFjIBFe5W0Ig0+FV7IKaPYwFDmjcbeAsrMew4r0L4MXckmhTrI+4hziuClUNaMe+2rfgHWrjSLCdY8bixwDSrS5I3PuMlqcy9myP4r6tNq+uwaTYsQyS7ZMelel+FvDVna+HBYXkKSpIuWBHqK858A6eupeNb2/m+aSRs4PQVs/Hv4m2fw78JSLFMp1IgBI+vBrzVF1Hc92dJxeh8z/H7TV+G3jpNW8M3kaedNukjibkc965G7+I/iDxd4jhj1PUWFixVTE5xWjdaHqOr2134r8UNIrXqmW0VjwSavwfBu81b4aJ4wijdbpZc4XjgV1wpxitRxcz6s+G3wx8E2Ph6z1JdNhmuJog5cc84rzn4dr9j/AGmtWjt2EEHlkBDW1+yp4zXVdBudP1GfE+njy1Vj6V498Q/HCeHP2gZ7yJwsksgQ46YzThdzVjOcb7n3AMhPnIbNCAYyoxWf4c1CPUtBsr1GDB4VY/lWgrbuR0r0uVkciBdr/NjDCnjOOaaDzxTgaVpDsJsX0o5yMdKdQBS94hoMUYNKaM1XMFhMUEUd6O1O47CAGlIoo70XFYbz3pQKDS0ucnlEpAvPtTqUU+YdhpDFuo29xiuW8XeAPDPiaB01LT45GYdcV1ZpKltFHzT4j/Zjs2vGm8PSQ2WTkc4p3w5/Zwn0LxAuqateQ3RRw64PQ19JkZNArOMVcvmdhsUapGkY6KoUU+il7VsyBKUUhpRUoAoooqgCiiigAooooAKKKKACiiigAooooAKKKKACiiigAooooAKKKD0oAKKaGB6U4nA5oAKKZ5q04MCM0rgLRQDkU0uoXd2pgOopFO4ZFLQAUUUUAFFFFABRSE0oNABQelFMk3ZG38aV0AoO0YNIxzhfWg4Y0nmJuC9DTA8n/af8Y/8ACIeAGmt5MTSEptU84NfEvhNre6urq61IK0tw5dWbqM169+2T4la/8SSaErlkjcNtBry/TrXSrrTkkXessagenNZzdjxc1xCjBq5qRaP5dwbiCYFeoArSikklwHycd6raVujg45XHFWYy+07elcs2fnWMm5y1B12nNL5q4xTiMr81RBF3VCOelFT0ZIpViN3So3V/tB8kloscgUrKrfL2PWnCRrWIra8kjvWkXY3oXpVE7nJ+J7ewudSht7S3VZXOGI9a3rG1tPD+nq6wr9qPUjrVPSNLaO/e9uh+83blq/rccl2Uki/1u4ZHaqTPaljE5JKR6X8H/wDiY2E09zH8wb5d1d8rszmFmwi9K5X4VwmHSf3gwcdq6mYb5fatFI9bEVFOn7rCeNvszxpLhSDXzxqqlfFd8uc/Oea+ibtEXTn2Zzg1866nuTxRelv75qKjOGvTcqBZVOeaR22mpEbcKjdfmyelZHy0dZWZ03w/tvO1YNivXkO63CnsK81+FUJk1Utxs216SxCsy+9aRPpMJTnCGiGjoE7GuD+KesXHhxPOgZlTGTiu9GMrjrmvM/jzJHNamzk/jWrnCM42kezgcQqHvN6k1j8cLHSPCoWytPM1C4j2h1PzBqo/B34c+KPiP4sXxN4zuprjT8k/Z5wcY7V5fomg2bazoiWO55DOvmA8jrX6DeHrGGw0O2tYI1RjEucDHavKrTdJ2ifT4bFSras+X/2hhbP4u8N+H7OIWdlbzCPb0DDNfSPhrRbC38EjT0RPsnkk7e2cV4T+2N4emim0jXtPQ5s28yY/SvUfgR4iXxZ8JBe79zbHQ8+grSi3P4jtqT93Q+NPGniW+8HePNRTw9Iyo1w29Yj15rG1KzuvEV6PEl7uFxneVbrxV+8t45fiRrAb5it03X610cq26u0TLjIwQBXXBcrR8ti81dKqoSPfv2UviVb6xoraPfSATRMI0DHnivoMbc4HSvzv8Bte6P8AFrS7XQ2bZM4LjPev0D0Xz/7Kha7/ANcVG6u1Tuenhq8qqui+q4FFINw604HNVc61MBS0HgUgYUrlC0UZpaVgEopaQ0xBRRRigAo4oopWAXNFJSimAUlLRSsgAUhpaSmkAUtJiloASgUYpRUoAoooqgCiiigAooooAKKKKACiiigAooooAKKKKACiiigAooooArXl5aWi7rmdYh6k1iXnjjwjZhvtOvWce3qGeviu/wDFXxh8RMfMv1ETdulUB4F8T6m2/VbosG+9h6vkFc+vNW+M3gmzVjb61azEdg1cneftFaDDIRH5MgHo1fP9l8K9LQgzLIfX5zWvH8O/DEa4aGTP1q40glJPY9fP7Smig/6mH/vqtjQ/2gfC94w+3XEFqvqzV4T/AMK28Ny8rEw/4FVW++Fei6jbPCiurdB82KUqTITPrvQviB4P1bD2eu2sm7oN9dJFJFdFZoJFki7kdK/P++8AeIvDFr5mg3BUxc/fzXrn7LvxV1m61SPwvr8xkmd8Csrcpdz6uHTjpRQKKBhRRRQAUUUUAQyRkyiTeQB2p+dx9B60S8rtpMER4yAO5pc3QAYqy4Vsmkbd8oXnHWuN8cfEbwx4LjZtSnBIGSEIJrw7xZ+1NozTsugrOuDyStONJsdj6lbdn5V4rI8Y6hHpPhm+1CQhDFEWH1r441D9p3xTJMfsU7he2Vrk/Gfxx8a65pc9ncXTGOZSCMVpyNEtGX4j8QLr/wATrzU7tBJC2QN3SotTvrVcw2qKpb+7WX4NW3mgLXqkyHJJpUgjl1pPK+4Grlq7nzOacvNZnW6KWisUaUcH1q2w+bcv3aJPLa0SBfvLTF3oNh6VhJHwuJT57ji1JS4o6GhRRz3S2F20007dTT1oasO8mtRRTR/rV+tOFN/5ar9aIjp/Eev/AA+/5BZrov4jXPfDz/kFmujI5q0fU4X4Rt3xYSfQ186aqnleKb2Rm3AyHivoq9P+gSfQ1873qiTxPfrIwxvOKUwxUajXuFhbpJPlQDPtVbV3kigLFSBjrWXqwu7G58yHOz2q6ur2uo2X2eXiTGOaSPNWBTafU9G+DDfaowI5MyY5r0i4JijdTy9eP/BY3Gm6+3zAwleK9mRVuHMzfdB5rWMT3cLCcFZ7FbTbqNTtmwCfWvMfjdIUvFiZMqy53+leiapZtJKJLfgA5ryf4/6hI2nmJDifaACamtH3TrhhY1ZkP7NuiS6/40kCqZUtnDA/jX29MgEEcattkVQAK8E/Y+8MDRdAXVpk/fXsYywr0D4qfECw8C2r3t/DLNIBwIxmvMxDs0fUUKKpxSK37Q39nL8O79NQkRJmgYRBv4jivP8A9jSz1CLwHcGRnS2xJhe1cJeat4u+NviO0WJJYtJhk5V12/Lmvp3wz4et/CPhCTT7NVRFhJOPXFZ+0Lm3c+EtQlDfE/WWjXhLts47810skqSTSN5Q5XiuS1GZV+JWqLD/AMtLpt3510epXUVp14r1Fsj8/wCIIOWKjYzPhv4gh8OfF7Tb3VI1+yLLlpX6KM1+guh61Za5p0WoabIs1tIAVZTkV+eOo6ZbeI4ykS49TXpHwK+L1z4C1SLwzrsjvp24RQd8Gt4SPfyvGwUFS6n2sXywxyKcrCqmlXMF9YxXVrIrxSqGyDnrVrZg8Vsme/ZWFJzRtpCDQDSsZqTix44pCaXtRRYrViClpCaN1FhqLFpCaM0tFhNMOtGKQ9acKmMrsYgoNLQabQCUdaKKmKC4ooooqwCiiigAooooAKKKKACiiigAooooAKKKKACiiigAooooAKKKKACiiigAooooA+Tk24xFAq/SlAYnliPavMrr4s2kfP8AZ9xAPVlxXT+EfGdn4jXFtCwZfvH1rrSJex0xkYHao3Gk8zdwygURsPtHAxx1qpc31tpEM11qMqbByATjNOdRRJpRciyYWYblYgUwXljGdkl55cvYZ615L4r+JlzPcyR6PazrD2cD5ayPBY8QeJ9T+2C4YpG3zClCrGRpOm4nuc9x5GnXM7t5qGM9TXF/s4RnU/jRa6hbxgwxykMQOOtWviBq40DwlFbzOGmuB5YA65Irv/2MfAt3pekT6xqEZEjyl0LDnBrCsZxPp+igdKKzNAooooAKKKKAGv61ynxP8Q2/h/wneXNxMIXMLeXz1bFdUT+8C187ftpa3HbeG7S03YLOR1oo0+aZSPlu4vtc8eavczahczrAJWAycjGattotpYR7GhRtv8RXrWv4HszBo7uwxuOaXUh5zFCpI9a+jpYRctzVI51JdMV9hjiDemKr66ypZs8duh444q1fLplm37yHfJ6ilt5IpE/fRloz0GO1Y1MOrkuJX8NSabc6Vtu7gW0uDwKZ4V8sa1tZ8pv4J9KfdaHBMTcwKFQ9FrKCz6Xfo7Z2A15GJw7UjxMyy6VSLmj0Z4St68mf3Z6GpMszfdrP0zVItRtkjjYBh61ffdCwVjknvXl1YtH5xjqNSE2pIViB1pnXpTiobuKaVZelZRk0cULJ6iEgHmg9aUFcfMpzSZFa81zac+ZbCim/8tF+tPyKRSPMX604kU/iPXvh5xpZrpD1rmfh/n+zTXSmrR9RhPhI73mwkxzwa+YfEq3cfiq9kjDYDmvqCfH2J/oa+dtWcL4pvvNXcpc8UpnVPEqgtSpZeIIGj+y3saKfUiqGraPFJm50+Ysx5wtat9otnfjfCgR/U1nPp+oWIxDMMe1JHDHGUnO6epv/AApvtRi1b7Lc25VQPvGvdNLuRJCYd2GavAfh1rEkPicw3sLuMdcV7NJMPPhktz5eRnmtos+iw6daGx08INvhZBkHjmvJv2h9AE+lSXsLHzFGQor1PTZvtQMcrBmUZzWF8R7MXPha6mdd5XgU6jujBVHQqmV+zF8are30+38L65HHaLCBHG7dWNfQ+oeH9H14rd3SxXdswB+cAivge90BrgC700+VcwfP15zXr3wC+OM2mSx+H/FTvJztDMeK8rGQu0exhswjOSiz6qs9O0rS40h07Tbe3U8bo0AqDxlcNZeGrhlJb92wz+FXNOnt9Rsor+0mSWB1DKFOcCuQ+Ol9JaeAZpYH8snI5rm9mz2Wk1ofB0tx5Pj7UpF+dnuSefrXVeIk+1aUsjfI45rhGimXxJcXJkBZpSa9EjeO40MiUZfaea9dK0UfDZ3H/a4mP4Nmea0mCjG04yK1Nc0uDU7AfKFniG5XA5JrA8FyMk89uvAaQ11Tbkl2g9KItng4mvLD4luJ3P7OXxmuPDMi+F/FEmy3Z+J5Tyor620PV7HV7VbnTrhZ4WGQynqK/P3xB4eTWBvjIScDhulanwu+LXiL4d6qthqs809irBQB0AreM7H1uBzVV0tdT78cnPtThgjiuP8Ahx4/0Xxvo6XlhMsbEcozDOa6fzRuOxgQvX3rdO59FFKpEshhnFOqFGEo3AY+tOXI43CkRHm6jsc0vHrSHIGai8xSCzHaB60BKbRPxQCM9arwyxux2zI/sDUgIIyODQEZOQ89aHZUXcxwKhaTy3UOC27pilldJJfJZT65qYx1KRIGBGR0oVgTgHmoZZEhwrkIn949BXnfxG+LvhvwcHjkmjuZl7RuCacpRW5ooXPTOKXpXyTq37Sl1fXRTStIv154YIcVHa/tD6xYzI2qadfNFnklDjFZKrEfsWfXLMFGT0pQcjIrgPhV8TNG8facJbP5W6FSec13hO0hR0rRO5m1YdkZxS03A3e9CtkmmIdRRRQAUUUUAFFFFABRRRQAUUUUAFFFFABRRRQAUUUUAFFFFABRRRQB+efjH7N431g2OhW0Z07O3zUXBrt/A3hW38LWaxx/M7jBzWxomk6TototvY2ixPjkjuak1PUINLspr6+YYjXcqt3rqvZCtch1/WNP0myaa+lEagcH3rzTTdM8SfFjXvsscMiaXG+1pE4+X1p+kaPrXxa8Wq1qssGlbu4+XivrDwP4X03wfocdhZQok7IFd1HU14mOxSj1O7B0G+hx1t8JvDOh+BH0sBZJY4i29ly2cV4T8LbxPD2qapayIvl+e2CfSvru/jVNHuvOXzG8pufwr4O8R3l/D4wvbGzjkkeWdtoUe9ZYPEykzTFwUUdx4b0m6+KnxYfSiGNpYyiRcdODX3Xotjb6VpttY28aoscYU4GOgrxr9l/4d/2BpaeJblQl3dx/OpHzV7gpyCxHOa9du6PNgiYUUidKWkMKKKKACiiigBpH7wGvjL9t28kl1OwtgxwLgDH419nfxe9fFH7ZKn/hJLYuMD7QMZ+tb4RrnLhuYFsq2+lRRr3QGhbdjA21Qd45zS2v763hz/cH8qo60l5NtitZzBjqfWvqVO0DeKOd1azt7WctIxMnoapx/wBoqQxtwIfX2rZn2WA/06P7ZJ6ioFt7i8JkM32eLsjccVxOpeQ2MiZiocdPSo9UiivFCMADjtU8cLRylFO9B3FVrvPnrtGK1lh4zjcTmuXlOauft+jXQktwzJmuv0XxHBdosd24STFNZYXhCzRb/esLVPD0kk4uLSUR47CvGxWE7I8LGZbTxHQ7pBHNzC+fxp53x/eFeewX2p6UwDl5APStvTvFK3BC3CFf96vJlh2nsfHY7IalPWKOkMm6l4qC21OwkXbvQE+9Tr5JOFmUn61k4OJ4TwlWOnKLxQuPMX60v7v/AJ6LmmhrcSqDcIDnpmkgp4erzfCevfD9h/ZhrpG5rm/h8ITphxKp/GuikkhXOZF/OrR9NhaU+XYS4X/Qn+hr521Ni3iu9RhwJDX0HcXcH2NwJV6HvXzV4k1yKz8UXzLAZTvPSiTNa+DlWXLY6DZxheKhnmtbVd9xJj61y76zrOqt5dhpdyM91U1u6D8NfFPiQgXEssO7s4NZOcV1McNw3VU1KT0KEnjPS7LUI/sex5i4H3a+hfB/h2/8VWFrdxxMBsB4qn8LP2c9PtbiO61qOO4Zfm+YV9G6Bp9jpdslrp9uIUjG3AFCqx7n22Fw0adPlseDalpl/wCHb8xyowQnGTVy8jhu9Je1zuWQc17H4t0K21ezkVo183Bw3vXii29xoOsGyvssjscMegFWpXZwY3BXi5I8O1ezl0XxBcbFzG7Ywa53xdoMN8n9oQOYphyNnFeu/Fvw9JIEv7P5kY5O30rzW9Ek1sbeJvm6cUVqabR8dPETw1dHXfs7fGG+8M6mmi69MRauwjRnOeK9H/ao+IWj3ngj7Fo92ssjEHAPrXzVd+FLqZ1nE2JF5U+hqGTw3rly267v2mQDhaznSSPrcNmfPFK5kS28kE0Fw2cuAxrvNLT7RpWeh2159ex3yXipNu2xnABr0bw7ltFVgu3IrdrZHkZtLmqKZy+kyC11ny17vXZQhmd5G6EV594haWx1hWjVmcnIUdTXR6JrnnxrFdAwN6PxStY8rF4N1KaqI2RvkU+WTnNQajZQ6laNBJGoYDBbHNWSjLH+7bk8ioNauvJsMQriUjkjvSR5uDnKE9NDmfDHi7XvAevfZNCkknYchCeK9e+F3x+8YTeL7PS/EdmlvHcyhVPrXmHhrTVbOqXSbpskc9azfEzz/wBsW09sSs8bZjYfwmtIy0PtsLmyS5U9VufpPFe2skassqYKg9RWXqXiTQdLy97fLHjrzXwnbeLPiEsYT+3Jxxgcms3UZPHGqv8A6Xr0jKeoJNXzHc84opbn174u+P8A4G0cPHHqaPIBx9a8O8b/ALR3ibVJHs/D1sksT9GFeX2vhWBiH1MC4fuSa2rXT9PtHWK1t1ibsw7VPOePic/p3sja8G/HLxvoWvWy6/bCK2nkC7ie2a+0vC+uWviHR4dRs5FeNkG45718Ha5Zx6zAYZcb7Yblc+tVfD3j3xhbWjeGdK1Sa1JJ2yA8CmpnfgM3hUVj9EIpopAwjZXZe2c1V1jUrPSdMk1DU5VhiQZLGvh/4X/GjxF4J8RGPxPfy38TPgljxitL4m/EDxT8W/Ga6L4akuLXS2Ucrkr70VKqgrnvUl7TWJ0vxT+PWu+IL2fw14Jt1uo3JjeRRytZnw++A9zrMqaz4wvruORzuKMxIr0z4TfCbS/CVpHd3UMc944DM2OSa9Dvb20twDcXUcSHgRscYrwsTjJX909SlSSRl6N4O0HSLNIbGwtp0QYLtGM1H4v8P6Nq3he+g/s62R0gblYxkcVrwycDypR5bc4HemanIltomoyOMAwNye/Fc1HFybsbujZHyx+zDdz6D8WhotvK727ztkE8DmvumvhT4F3Nq3xxjfKo3nN1+tfdO4FNwORX0tBtwTZ49ZWmxu1vO3dqkGKYjEpnBzThWxkLRRRQAUUUUAFFFFABRRRQAUUUUAFFFFABRRRQAUUUUAFFFFABRRRQB8lzTQQyG4lbEKjkmvK7681L4heLl0O0VjZRS7HK/wB3NXvi34kczDw3pWXuJccp1r274GeBbbwz4cttUvLVXu7uMMzEcqa5sRjeVNHVSidb8O/Cdr4J8PRaXp8S4wGLEc5robgooDMTup/lyzQhlYn3pl3Np9oY47i6TzG6KTzXyteE67cj2KM4xSGaj5zaFdPHgnym6/SvlX4MaVHqXxid7+NW23Z4Iz3r6rMTXNpdKshWJomCntnFfJfhy+uvh78boW1WNktJrksZH4AGa9HLZ+zfKzjxsfaLQ+6Yo0tQsKKEhAwoAqZuox0qjo1/aaxZR6pZzLNbyqChByKujlCucGvo2rq55MY8hIOlLQgwoB5pcVNwEooxRTAM0ZooosOwhUb91fI/7a2lStJY3jLhPPBBr62l+4cda8S/a40R9V8F27xx5aEliQO2KvD6VBpnznpsyzaaksRyyqBWbfSalNMqxqOtHgKQNYyl2yEcrik1nVpY7nyLe2Y7jjcO1fUR1gbpkN5dW+nf8fp/0j061HFFPeET6jiO16grxxSX1isNt9rumFw/oaTTorq9Q7mZYh/D2xWKotyBo2LWKyEf+gEvFjgmsa+tbhrjKL3rpNPtoYLYbSB/s0/MatkoDXZGkxpHNCKdI/nWo9wX610tyI5RtCAVTbS1IMmfwqnQuOyMVljmG1lH5VRvdBjlBdeD7Vr3llKhzGDVeN50+VlbFcdXCrsS4Re6OTvbGWyDSKzfJz1ra8NaJ4p1qxF7pCCTPHJq/eW8d1bvGwALCl+HPi6fwR4hSCZGls8456c14mNwrir2OSthYSfwliPwR8QbkEw2o3jqD60qfDnxrLKnnQEXGfmAr6v0bVNL1jRodR0tUZygZkT1q1bzW7KJZrURynqCOa+bnieSfKZrCQ7Hm3w08CeKrbSiJov1rsIPBOoSsftCkfQ16BocoSycLL16CrO6TG7cTmuyM1KNzaOHiuhwZ+H9qto7TM+cHvXj+ifD7QbjxnfLdbiBJX09NFNJYSHaTwa8p8E6Otx421D7Q4j/AHnGe9cFWuk7G0KUV0NXQ/BtlpbINJtY5OP4lrvNG0BBtluYI0cdlFXo4bbSiGnZY4gPvnpVm1u7K8fdZ3qS46hTmvPq1L9TSyLC+TH+76Y9KcH2nEdNeTEmDDn3p64PzDippys9xWJ49zL+8rjfiN4Xi1q1a6hX96g6iuuWUn5cYpXXMRQcg161CtG5Ekz54hcyNNolwoIQbTuFeXeN/Dsnh/UTNaIWtTySfWvof4o+FWijGo6ap83O6TYOa4u1Sz13Sns7xV83p83Wuxz5j4/N8ApvmPn291aZFPljr7Vnpq2shiII1P1Feh+J/CT6bdyNHbmWPPGB0rm5fKjfy2hEZqeVnzsas8NokcNqseuTTieeFQo54FaWn+JktLVLebIIPPFdT5ELJ8zBh6VSu9NsZxtSzRm9cVUdGdcMfTqtKqczfanaX3jLT5LP5gMbga938c/BaPVfhxaeKNFQm+CebKB0wBXz34g0z+xdYhvYuQvOBX0D8Pv2lLXSPDdto15pH2iMLsck8Y71u2j6nBU8PUhaL0PHPDGuNMstneZW6icoARjpXQPCkihpOtZnxq1zQtV8TJrnhuCG2ixl44v71UtA8U28kCpchQxHc1mzwc3yapfmpbHRIiiIrFWBNaTtqscjKCoatmI290u+G6Vc9gacqiPPO8+tQ1Y+cjOWHuupNK+w8KOlNJ3DdSrh0560AAKVrN1LnE6sm9WAPmfL6U2RXZeKRRsbPrShjEfl+fNCi2JJtip5PktHIcEiuf8A7Nntr/7Raqp9zWnerNMchDGPWq5sfMjO7UhGfTNbRie1g3JNHKahp82s+IrWzvflWSQKStfZnwd8D6R4U8MwyW8YeUjO5hk18iaBCj+OtOinvAqCcDeT15r7k0W80eOyh06HUoppNgOAea87NZSgkkfqeSS/dq5Nq15cWGhXmrNgC3UsM14L4Vu/EPxH8fzG5JGnIdylDjpXr/xjM8fw+1FYGKoYTkiuL/ZegSDRRcY3swPzetcFGThTu0enVqe+epwWcFvZpGjMZIl2iub+K+tRaR4Ome8cJ5kbBMdziusiRWeS5nPlIpOc96+XP2g/GTeL/Fdv4R06XCwXAVmU9RmscOm6nNY3rTvTPIfD9z4g0PXZfHSxsLS3nPzAds19+fCz4gaN4k8C2Wp/al8zyQ0qk85rz2L4X6avw2OhvCkrXEQcnHfFfLNsfE2k+OLrwra309ja+Z5SYJAxmvoqOIWx5E6TaufYPxB/aC8H+G7eSMXTNdKcAAZFeV3H7TupyMbi3T/RxyDs7VJ4a+CekwRx3XiXVIrxmAY+b7131j4I8Dx2htrXTrS6BGDtA4ru3WhzbMvfBr47+HfHE66bLcbdRxypGBXsm5vKMmQR/DXwt8ZfCMnw51uPxhoMZtkeVVMcYxgZr6z+DPimDxd4Ps7qO4DvHEolAOecd6hIps7mBi8YY9akpkZycBcCn1RCCiiigYUUUUAFFFFABRRRQAUUUUAFFFFABRRRQAUUUUAfCP7O/h218VeMx4o1aRPKikK/O2K+lde8ZeH9Hja3nmRreHhQhzxXy58GfAtz40tls9L1yaw3nnymxzXsuifs0XVtcB7/AMUXN0M8hznNediMLKTOuEkjK8YfH/SreF7Dw7DcmboPkJ5rybWNW+K2pyt4ikLCxg+cjBBxX114T+EfhfQ7hZ57G2umA6vGDzXWav4b0i+0O50yLT7dI5kK4VAKdLBKC1KniLbHjvwI8eQ+LPDUNnNIPti/eBODxU/xr+Hem+NNBnaOLGpxriFhxzXz/wCJodU+DPxfl1BfMXTJH2KOijJr6w8M6vY+INFtdYtJ1c+WGdVPciuSth/ZPmR1UZqa1PA/2dPifqvgzxXJ4B8WSMtrbfu4SfX619fRNHcJHcxMGR1DAg9q+a/j78MU8RaeNd0NPK1CE+a5iHzHFWf2W/incXkZ8JeJGMOorJ5cSyH5iBxXZhMWp6HHi6VnofSQoqnd39rYuBcTBM+pp8NxDP8AvLaUSewNd7Rxosg0vFNOSNx4PpTVYFuvPpSbsMfxRxTN20/McUDk5BqPaAD8Hd2rD8eaXFrHha9gddx8hto98Vtu2ELdcVieKvEmj+HdNa51a7jgjcHAY8GqpSfPdDR8GWVnNoviS40mVSgeViAfrWjrs9nYW77VJlYccd6ufF3xL4d1n4kx6jpd1CI1GCE6E1XmgF/bm4kjGxBuU+tfTYepeJ0QRmeG4nvrUyX3KZ6VsWsGFkW2ACD1rJ02+knvPs0UOxB6Vt8RuqhsE9RXdE0sRhYwuwZ8zvT1CAfNRKMSn5fxpK2UgsLiM/dpv7xT220tHNaKSAMxnhhUM1tFJ90VLgUtS7MDObTOc9qz9S8M/bVLFRsHI+tdC24qQKesjLa+Wetc9XDKrFoTsc18PfHut+BPEUVndSN9gZ/mHXivsPwnPpfjXSYdQ02VN74JG7mvlDV9HtdTsJE2L5xHynHNc/4L8YeKvhnrqOrXE1oXC7STtAr43MMmcZcyIbP0EsdFtoLfbg5HWrwsYFiG1a4z4WfEPTvGWixSiVEm2jcoPeu4lZ40Xy13j1rxveh7pDYxwsdk/HGDXkfg2MzeOdRa46CT93ivXrna1k+eODXkngOQt441JMZAkrmxNF2TZUHqenatp9tqdibO+BMbDsa8L8eaN468F3T6j4bkH2EEs4JycV764/fAscDFMukhnxHNGs0Z6qwyDXJ7JPdlXPH/AIZ/HLRtWWPSdaMsWpg4csuBXsKSxXMCz2syOrDIwc15L8Wfgrp/iLzNS0dxpt3jIEK4JP4V4rpfir4kfCnUza3mnXeoWIb/AFsuSAK3hRXck+yI2Pl/MOabDcA5jHDHpmvEfC37R3h3UFRNSlgtJj95Celei6X458I69EPsusQCRugVua2jT5dUJyOtktlkt5IpAG8wYavEfHvhmfw/rB1C1Ui06n616xa61p9u4ja7VweASawfizqUH/CMyeSizZ713UTmr4eNVannMckOoWo3BSCOa5vXPBmn3e6SOM+YasaW0lttlZjiT+H0rfiuj5Y2purttofH5hg0m7I8d1fwbqlq5aNf3YrJaKa2GxI280deK98TbMP30Qx71VudL0udivkxKfXFYPc8ZZZKbufP99p8GoKRcxsW+lV18PaK0DQwRSCUD5/pXvU3hfTZPuhB+FV18H6eGLKUBPXincpYfE0dIzsj56j8J2aW7x2cchBPO6oH8GswHlxuGr6QXwpYRr8iqT6Yq2uhWMKKWgTP0q0dtH61N+9U0PmeHwp4ngI+yqQnvXpHgXwfqV1ATqABbFesXUFjFYnbAmfpWZot1tuWjC7EJ5PpT5dD05YCnVhra55R4ssv7J1VrccAVTlXaqt6iuh+LNvEupNMk24etc1au01uBIu0AcGsvZWPkcwwLw8th82DCKaZYbS2aaQgY9aUsIomab5YlGQx71yaQ6p401xNK06N/JZtpdKiVRRRvk+AliJ2sS6h4s8yR4YY5Hx/dXNZUeoRy3H+lRyoD6jFfV3wo+Dej6FpcU2qRR3ExUbhIuTSfFX4N6b4m0+STS4EtZAOBGuOlcssYkz7+nw/yRTsfJh0y+1Tz9R0sNiy+fPpivbv2V7LXNe1Yaxqc26BFIyW9K4vQtSb4cab4g8Pa1YKPtMbRRSyDn6133wrvX8N/A0alZMXaWYruHua6sW4VoJnuYGl7JWOi/aB+K2m2ukXnhm0WSSeVTGNgzzXn/wV+Lum+EtLXTtUEqSJknIr074PeAtP1CC61rXI0upZz5iCUZxmuV/aD+Eul21jF4gsdkReQZjVeMVwxUZR5TpqK8rmX42+MfiDxnqUek+CRIqy/KSy8ZrndO8A614R8R2fiTxTgy3cy5IPfNe5fs86LoKeF3u49Pt3nixmTaMg1c+P+hvrHhWG8tslrXMuB7VEJQpvlOi3NGx6Fb3SXGn2s9qQUEIB/KvnH9qDw+2gzWniSyjCzs/mMQK7/wDZt8XQeJPDc8F7cCO5gkMYjJ5IFbHx50Mav4NvmkXcLWFmX8qzi37XQmokoWPnTwpN8VficA2izL5KjaM8dKks9c8f/C/xTbWXihyYp5MEjkYr1D9h/XFfSJNKNqqOJm+cdetelftM+BbXxR4MvL6GFTeWkTMrAc5r6Kh8J4lTcxvENnpfxH8BkALINm4fXFeRfs0+Kb3wF43ufCeqyFIry5KxBumM1J+y/wCKZ7aL/hFNRkIuEY5DHnFTftI+F5rPVLbxRpaGM2o3syDvWjQI+yYyGAZCChHBFPrzH9nTxZF4m+HliZLnzLxV+cE5NelQyeYDxjBxUjJKKYMlmFJEvl/LuzQBJRRRQAUUUUAFFFFABRRRQAUUUUAFFFFABRRRQB+c9zc+LPhX4gS80WZkslYE7Rmvs/4F+Po/HPhqOZ5Q12sYMvrmvnj4h3Hl+CriKa1jkBP32HNdD+w1pzx3WrXJnkKkZVM8CtJtMXOfUw5/cvy1SJgKVTgj1pkeDJub71O+V3G08ioTUtROVzyn9o/4a2vjfwdJthU3kP7zd64r59/Zt8dS6JrVx4T1jzEIm8pN/HA4r7XddxZGG5WGCD6V8mftW/Du80DV4fHHhy0IitR5kxQYGc98Vy4hc8bHVQq8rPoO2eNN+zDRSrg/SvBfjd4Dm8O37fEXw4wgltRnA65rsfgN49t/Ffg61VpFN6F/eJnkV1njjR01rwxc2pYsGB+TtXiSpvDyueioqoj5W8OeIfjB8Srxo9N1bBjOSPSt6Lxx8Sfhb4lhj8U3kk9nxuKjjmoPg34yj+EvxH1WHWoVjs7l9isw6DPavbPjdb6B8TfhTPN4X8i9vWIZCo+aveo1OaCPMnC0mj1bwR4psvEvh+z1G3lU+dGGbnpVXxv460HwnbG4vbiNyOoVhmvir4Z+Lfi34ZivPD2naHJcBR5eTn5fpXF+Pr/xhe659j8TPcWkxYFoyx4rrhS5ieU+0Lb9ojwRcTCIrKGz1JGK3dP+MnhC8lEUc6oT/ecV8VzeCrT7HbSw30m9kBODVB/BM7SM8erXSN7NXTHA8wcp+hll4t0C5KquoW3zjP8ArBXy1+2D4si1W4tdHsblXVZtp2N2rxW10HxFZXAkh1e+fb0/eGqGradqkeoRXepSSuC4ILnNOOE5WNRNu98FWVnpq3ca5nIDZzXQ6LdPLp0dn6Lg1NYSJNYrLI2VC4wap6cZIL53dNsbH5TXsYWkbJFlfsmm3GSvzmp0jeaUXH8PWqup2LXl0JATir4YxwJCo7Yr0vZ2Q2xsk4kmKAUUuyNV6/P3pKSgOLCiiinyjCiiiiwAKC2Gy/IpGztO3r2pY/3ke2X5TTU+UmSEDFJBJF0HWodVjttWRYZ4snPpViFUhJG7OfWmyySRPvSMEVFZRqqxDid58OtKutC01rjSpNmOeteq+DviNJC/kavIWI4rwS08X6po+nvHa24mz61lXPizWrxDNJaCIn0r5vFZUr81hch9o2fifR762YrKgBB6mvOvBUlv/wAJxqLQ3EeGk9a+XZPFvi+C2f7FHK/0JrJ0Pxv408P6k+pLbyPI7bmUk14mLwMqi5YoajY/RF0YkM3zDHamuvTywQa+RfDn7UXiKELDqemRIo4LEV2lr+05orIDcSwo/cV41XL60egH0Mjyxcy/MKzta0TTfEUJg1K1EsJGCCOteLD9pTwzLHj7VCG9Ky9S/af01VMNt5LE8A0qWCrPck1fiJ+zV4Y1YtP4ft1tLhjnczYArwH4hfDvxf8AC+bzYNdtnIG5QkmSBXUeLv2jPGN9G9rpFgHjfgOp5rxbxJe67rGoeZrF7cm5kO5YmcmvSpYKpHWQaLc27L4leOpE2tfOzJ0NdJ4b+KXim7YWusXTyQ55Brz+1vNQ0kot3YhYScbytba31ndyD7IFLEdAK6PZ8p4OOxk6btE950jxVpGsWaxwkRSxD5ixxmtjStQVpQPPTb9a+bzHcRyB0meI9wpxV+LX9Ws0H2ZnkI9TS5jhp4mNT4z6iY+ZGCjBvpUcaRscbTur5+8PfF/U9PlEN5CuM4+au6tPinFNEJ5AiqaVrmVaSS02PSGjx0U0gDf3TXBp8VNPH3nSlb4raZjiSOlY5o+/vsd6d235chqXEjoN/NedS/FKxYHY6ZrNufixcqCtrCklO4rxg7RZ6VqTwrCULBT7msu2ihjjkmN3CFHJG6vGvEXj3X9QYr9m8tT3Fc22pX1w3ly3s0ZfsGNNSPVwvs3Zo7b4qa/pfl+WjK0gbsaw9O1KDUrIeTIsW0Y+Y4rgX0t7zxRHZTXUjBnAOTmvojU/2d7G68P2dzp+oziSWEMVU45rOvW5UdlXLY4x7Hi+tavdapcxeH9PR5Zg+1mQZFfT/wAA/hzbeE9CF/qkIa7fDqccioPg18HtN8Fz/wBpXY+1XDDpKM816yzG6YLIgiQcAD0rxK+Iu9D2ssySGF96wSeZKwkBAjboK8++NHi7VvB+ivf2JfylxnaM16DKu1RGDwOlVNf0Ww8QaDNot6qMzgkbhmuaL5me9UklGx4Tq+jaL8aPBhvbSNRqVvDukJ67q8gvNc1Xwn4dTwZeOyxxzhsHpjNbZ1rXPgj4y1GKKBpLa7lIjV+mM1neIdK8T/FbWxfJpPk274+eMV7VOk2kjynPlZ9D/D/4jeGdO8K2ou5I2YRDIDD0q94n8X+F/F3hya1jkiVVjZkDMOuK8m8P/s8W7WcbXetXccgXlN3FUPGHwV1HRbKS60vULuRAp4DHpWqwMoe8S6p2P7LutOkuqaNNcKVkuCIxntmvdtRs0e2uNOuAGjlQoPxr4I+HPiW58J+MUuriZ0hgl/eEn3r7X8FeOfDfjPTYZLXUEacAEgGvNxeFlF8yOmhVufPXiSyvvhJ8R47qFJP7LcmSTYOOa0fin8fbXxD4dGjeHrW4M9whjkKrnqK7z9qTxB4fs/h7d2Vw0Lag3+rJwWxXM/sefDW3vbd9b1izV4pEDxF0zmuvCUOZKTMMTW1aOg/Y28E6xpOnDVb8FFdy2GGDzX0rdW8NzDJbSJujlGHHrTLKztLW2FtaxpEg7KMVYBUfKOor2IqyPP3PiT436I/w1+Lb+JrKMxWMrBBjpzXtc8dp4y+H6QYWU3UAJxzjIrY/aa8Cp4y8CtDFFmeJvMyBzxXj37MPipraHUPD+ptiaCTyolY88cVSeo2tDG+BniOb4d/F280HUXZNP+5GCeMmvs2F1khjuICCkihuPevjv9pnwlNCLXxBYKyzrMJHK9cCvef2bvGY8XeClZpA0lqFibn0FOW5KPUP4d3eiNg43UK2XZaFG1sDpUjH0UUUAFFFFABRRRQAUUUUAFFFFABRRRQAUUUUAfBnxs1V49FbTYZP3jsMKOtfR/7LHhtdH8D218YtklzCCxx1r5Z8OabdfEb40WttCpksQcMR0yK++PDumpo+h2mmwqAsCBOKqe5KRobBu3Y5oVFU5A5paKhKxQHGayPFujweIPD91o10oeK4QqwNa4qOVirYH3u1Ow4s+ELy21L4LfFWaRt66VcS+XGo4Aya+rtC1S01fR4bi1ZWWSMM2DnrWL+0n8OYPG3hPzEi/wBKtQZQVHOQK8O/Zj8cXGn6+3g/X5DHKZCkYb0HSvIxlJyPRo1dD1f4oeDvAl5ol3faxa24uY4yyFyASfavlLwt4t8XaD4pLeHYro6SshXyYwSCM16Z+1feapH4gsYbqSWLSjPgvGTytepfBnVPhJovh6O4huo5ZAoLGVQee9aYGT2ZlV7nffB+LTdW0mHUn0lre8dQ0pkXBJr5+/bW8LyW+qnXbSEoCygsBxX0X4W+KPgjW75rDQrtHlVtpVVwM1J8afCMPjTwZNppjDShTIOOelevFuDucjvc+OdBuo73SLUIRvSMBvrV1w0GJGO7PYVx+kfavC/iG90fUgY380pCD3FdhM+yFZG5Y9q+kwVeFRWN6bQ6WRhF8pwxrP8AEEP2nTF80bmUZFXmw0q46EUtwqyRPGfSuyVBX2NGlcyPCkqtpbwzcndxWnKqtsGOB0rH06B4L7yhkAnNbnTPtUqFhDblnWP92cGo7IuSTIcmpQd/BoOE6V0QuKw1h+/LU6jqM0U2xoKKKKQwooooABQeTnvRRSsAhAJzTixI2npSUUWAO2O1B5Xb2oooaT3AI/3a7U4FJJHBL/rEBpaNlZewp9gKc+i6TOD5lsDWdL4R0B2JNkM1udKXdSeHpPoDRzg8JaCr4FiM1bHg/QYcStaqT1xW0ssafe61Gkcgczz8RDnr2rKWHpLoS0QNY6ZaWXmwQrFtGa4PTNYs5fiTZ399amayhOHGODW14l1SS8uvsdnymcHHpWjpvheyj0lzNxIwznvXDi6ScLRJkj6Z0HQfhb8Q/DS2lraWcN2I+ASMg4rwL4sfAfxB4OvJNX0xzLarkiOMZ4rlvgha6yvxQ8rSLieSKOceYNxwBmv0QeCC606OG7iSRWjAYMM9q8SVoaM461OnJNWPzNsb6b7V9nvcwvnBD8VrXEZj+aGQMuOor6I/aE/Z/tdQtZta8MxubjBeRR0Br5ehfUPD7vpOrIySqT1Fck48z0Pn8Vl0l70Rms2YvpFjt1xKe49asaJdxWDjTdSiLFf4j0q34a3PeGVRu+bIrZ8S6HDq0O6MbbgcnFLmSVjzniqf8Gb3LNrZ6RdKCka8+9DaPp8cvzQgiuIa71DRb1I2zsHXNdPD4n0prVJLmYh+4qEefiMFX/5cu6NObTNPSQFbfAqS302zG6b5YlXn5u9YNz410oNzI3lDviqmnW3izxzqK2ehWrva7sbsY4quUeFyjEzf7xtF7WNYtWnNvbKGI7iqNxcwyQE+SYpQPlY+tb3iT4O+OfCirqJsS0IALM1cl4s1aO4S3tYcCZBiYDsapQPpcNlsqTVncv8Awmhg1T4hrBqF1Em0g73OBX3nZeV/ZFnDY3CSbIwAUOa+GBofgmHwZFqi6lPHrYbJRTWt8Mfjf4i0PVYbCb54FYKhfkkVwY6hKSuj6rCNLY+03mZVCTKWcdRQyvJOkyH5FHK1Q8Kal/bWhQa4w/eXAGR2FaLs0B2QfNK3IBr52b15T14ydhlw3nsBH8hQ5OaVss4mjG2QDGapw6rps121s8u27Q/OvTmrju/mgkDZinGlKOpSa6nlP7S3gOPxN4dGoW8Qa4tULkgc5rj/ANnfxrpek+Hv7E1HbHfRscs+AcCvoYoLq1nswodZhtOa+Kvjp4WufCfxR+07pIbORgpKnA5r2sBW11POrU9T6B/4W94eOpPYsiqd23zCwxXaW19b65o7rbyJLE6HBXkV5zP8BPC+s/DD+2tKvLh9RltRKMN/FjpXG/s+eLLvQ/E8ngXVXIktwfvnmvopVE4nmTvc82+LXhFbP4hQ6ftEVvdOS+eAea6ZfhN468OaZDrHhjUnjt7j7gjycV3n7U/hhp9Dk8Q2Knz4EyhFeifsleMo/E3w/stFv0je5tI8sG5NcvKpbhCbieK+DPgn488Y+I4L7xdqLXVopG6OTPNfZHg/QbLw3oNtpdnGsaRIFAFasUcaHEUSKB6DFOaNWbOTVqKjsEm2wCheRUciliGXjHX3p0xcdBxTsrhd3WmIrzSJNHJA8ZwylenrXxr8Y/Dt14C+MGl6nY5hs55fMmUdDzX2iTmXZtGK8k/aY8INrnhOfU4UBmtIiVPegCpdQ2vjTwjJM6qY2hOzPrivC/gl4kvfh98Ul8Lyl4rW7nLHPAxmvRfgr4js28I2ui6hOEniPzDPNcz+0b4ZkUp430GMN9iUZZaAPrq3liniWeJgysOCKkHXk815r+z14qt/Evw807fNuvUjBlXPINeiiSJphhju9KAJqKKKACiiigAooooAKKKKACiiigAooooAKKKKAPnX9j74enQ/DZ1rUIs3jOWVmHODX0Mn3ix79Kr6RYxadYw2kCBUjQLgD0qydrH6U5PUEOoNFB6UpAxM00suNxXkdKWk2gsDUxdyRCizRMsgyrjDKfSvkD9q34e3Xh3xCnjrw1G0KW4BcRDvX2Fgc+9Y3inQrPXdEn0e+jD2syndkZNKVNSNIzseA/CvVfDfxg8HW2l6zbwtf20fzNJyc15F8cfAEnhXVDY6XqCxK5GI0PrUOtWerfBf4pvdQB49Lu7jan+7mvSvip4fufiBpEfijw0wlulReM968+UHQlc6+a6Oi/Zn+CzeFbCLxFqF+s7XaiXB/hr6KieCUFomVgRjivg3WPin8YPCtnbeHb4RJvXy4ABzX0T+zXeeOr3S45/FCgIwzXoQq+0ic0kcT+1P8KZL/d4o0eExvaAuyoOWNeF+FNaWWBbbUGAuRwY26iv0Ov4bO+t5LK4MTxyDaylhk18ZftKfBy68O65N4n8Owv5btkgeldmAqujPUFKxhEbXVux6UyRtsgbsxrA8Ja8uqW5WfKyQ/KwPHNdBMvmKrDp2r62niIzVzdO6FeFVvFkx2oc5c0TTJEoaXt6UYDKJF+63StU0ykIBt5oPzUp5GDQvy9KGVYQelLR3zRUksKKKKYBRRRQAUUUUAFFFFABRRRQAUgY9KWkbjpQCHYpMURsT1qO68xRmOkNivNbW4MlwyqPeuY1fWbrULj7NZhvKJwSvSrd5pd7qMn+l8W2eMda1dJ0+xsItkAyD1JrnqEspaLo8cCCaTDSHrU2v6ktnasu/58cJ3NTavqENpCWhb95jpXMWFhfa7d/b7n7qHFcskCVzS+BPi6Pwj48a91K0IivJAA7cAc9a+/dM1ix1LS4r/TZkuoyo4jOa+Dtd0Gz1TTEgjG2aIcEcc1p/CP4qa/8ADe+TSdSkJsN3OeeK8nFYRy1RyzpPmufdaNuiw6ZWT7y+lfL37ZPgjRLHQH8Q2iwxXDMBtHWvfPhz480HxrphvNMuFLRqDMCelfKn7Xnia48QeK38NabJuhQhiM15U06ehnXklBo83+HUPl6fJLOmTjK5710asSxkX5SazdMnghsLe2XiaNArfWp7eWee7eMYyozXPyuTufmeY4ecq/MjP8VWcD6bLPJEMgfeNdH8EvgtF4+V5Pt8caKu4g1zOt3n23SLm1b6V7P+w5eMNZvrAEkRxVtFH1WSVOVJM67w3+zLomnSK18YLtAclSvWvYPDfg/wt4dtFGm6Tb2piHzOq4rpiy5yOtYXj+aS08FavcQcSLbsQfwraKPpKicjw/8AaK+NmlabBP4WsbD+0bl+Moc4r5w8LfCTXfEWpyapKkttHdNvCsp4zXQfBXSo/E3xLfUdULSSiRhhuR1r6g17ULPw9o8lw8aJDbrk4XtWiiTTqKCszxDS/gbBocUmpa1fRm2EZID9Ca4n4e+Cbbxd8Q0uLO2AsrKfa+BwwzV74x/GRvFmnx6DpMjCIyhcjjvXuf7N/hVPDfhRpJY8T3ahwT9K83HVlCNjrwi1PRLeyg03S4bC0UKkYGFHapI28lg5Xe3r6VS1TU7fRsTX5OHOBirFhfW95bm4tGDJXykr8/Me4locF8U/DmoOF1zR7hopIT5kqJ1cDtVr4a/ESw8Qaf8AZb0LbX6HYIXPzNjviu4ELMjtKAYnHzA+leB/GfwLf6Pqp8ceEVYSQ9Vzx78V2RqKouUxZ78Mrhk/dk9DXlH7R/gk654Ua+U+bcowbpzxSfB34taf4ihj0nWptuqKAuOg3V6veWSS28trebX3RkjHI6VeGjKMiajVjyL9kfx59sguPDeoNloCIlVj6V55+0v4fuPBfxRPi6xiaNLiVVJUY4zWLZTP4B+OVrDBujhvbvJ+ma+kf2kfDg8YfDmK5tIxJLHiTIHYCvoaUm0eVWVmZF0sPjP4ZqqMHZrcbh15xXh37N2vy+C/jNqek3LFYSdiqenWu0/Ze8QNNb3mnXj/ACwSGMg+1cB+0FpMvhX4hWviXT1KJPdKWI9M1000cx94RN50McynarqG/OpFX/azXLfC7xBD4l8J2l5C4YLEqtj1xXShHRif4abGTex5pmct93OKQSDlyyqg65NeQfF/48eF/A8clt5++85CBeRmkB6d4h8QaToNq9xqN5DBtXOHbGa+YvjF+0VFdxXPh3RLFr0TZQvEc15N4h8QfEP4z+IilqxXT3P+7xXpfhbwB4J+HWmC91+Tfe43HLbuaAPK9B8A+PNTM2vW1zdWMJUuEwRXoXwY8VXGq6TeeAvEDNPNcOVDSVc8S/tCaJDp0mj6PHtXaVUmPFcH8FtM17VfiNB4lKr9nWQsce9AHffAXW5vAnxe1jRL6QmzZvLhQnAHPavsCHy3RJlUAsAwr43/AGhNEuNH17S/EmmKRI9wrzEelfT/AMLPEsPibwpb36uGMaBGx6gUAddRUZLkgr0pxJ7UAOopuSTx+NOoAKKKKACiiigAooooAKKKKACiiigCNpNrYxTuDytMhZZV3GnIu0n07UnuCHCg0ppKUgEoFKKTOKIILAeKBg0dqNuKtsVjzT48fDWx8feGZYyqx3NujNGwXknFfM/wP8X3/wANvGZ8HeIC8kBY4Mp4x2r7iYZ47HrXzP8AtXfCG61dJPFfh6MJexY+71rGpT9qrGsZdDjP2h0kbxz4b8SR2G/T45hI/Hylc16Lr/7QNhbaCE8OaXHNNsCiOPtxXiXhf4sWP9knw54/sbm4+yL5fyxms+fx58NdFuGudI0q9jDcKXU4zWFNOlLlLtc09F+KXii3+Jmn3utXVxaWrzbjC7HBGa+19NuNL8XeHUuWgjuLW4TADDI5FfF/ws+HGtfF3xAmv3l1ANLtZM7S2Dtr6pvPE3hX4Z6BZ6VJcIYlIjVVcE5Ndrd1dGcj55+PnwPvNC1ZvE3hkO8CEu9vEOCa818P+IobuU2WqYsrlOPLbg5r7+0+6sde0ffGm6CZc4I7Gvnn46fs8waoZdb8MxCO+5djnrXXh8Y46DjI8lEe1t7L5ids96bu3MccDsPSuWtdV1jwrqJ0nxTFK0gOAwXjFdRHLBcRrcW7Aq/IAPSvew1fmNFIdRRRXorU0TCiiikMKKKKACiiigAooooAKKKKACiiigApSMikpoyDSYIX7tOWQHg0cMKbsFNDY9pfl8sLkVXvJG8koiYJ7ipwvljzDyKBNDLwFIPvUSgSzmotEuZrzzZZGKZ6GujWFbeELANoxyB3pxMkfcbaFyx89DiNeoNZex5gTsEWWGR8rVU1LTbO+iIu1QSdmarUu6T95Bx3NOiWK6X9/wDfFU6StZlNqRymk6j4k8A3Mt1plzO9vIclFJwRXMa34pu9Z8Tt4guomikYbShr06SSKVvstwuU6DiuQ8Y+E5Lhj/Z4VT1rxcZgObVHFWw7kY1trlrEHuJ51R+oUnrWjY6/prxNdNfpG7DBXNT/AA80HwnqmoLpevwP9pLbVYnAzXttv+y9pOpRLdWJiaJsH5XzXiyhye6eZVyyFRWZ883GuW/9nXEVntuJnPGOtfT37FXhPUNOM2vXcTxi6i4BFbfgj9mvwxo99FJfWu/Byea900Wx0/SLVNN02ERQxDAFQkbYXCQwqsi382/G3j1rN8bW5uPB+qQDkvbsB+VazMc4pt3EJ7SSFujqVrS528/MfC3wXuU0T4tvpc+FYuxwfrXtHx3by/DExziKSM5PbFeLfGTS5vB/x3XVI/khwOnvXs/j3b4j+Ekt0vzEWuT+VUpE+yit2fOmveBF0v4Z2fjTT4/tJNyMhR2zXvvw0+M/hrUtCsbXULqDT5LeJUYE4OcVz/7LN/pXirR28A6xEZLeIMwQ+tdH4x/Zh0K6uZX0aExbySPmxXnYzDOqdNCoonff2x4W8WWklnZ6nBdPsOCDnBry+DWtU+GvicWd0sl3pcz7nnb7qD0ryfx14Q8ZfBPUbTUYZyLOaYIcHPGa9p8bNH44+DE13ZLul8kbyOucV5ksH0O/6yrHp+j6jDq1mmp6fILiGYZ2r0UVclitdQtJLKSNWiZTle2a+MPhP8XNd8E6mdHv5HeyiO1kAyQK+r/APjfw14rtVudLlWElfmWRsHNc6wjpO7LhVufGvxY0u/8AB3xDub/T3eHdOWjVeM817F8H/jqsqrpfihhbSBf9bKeTXJftSvDZ+N9LeeSOWN5+dhzxmupX4Q6H408NDV7GPbPszkHHQV7MMN7qZyVK2pxnxz8UaTr3xJ0O40cxyGKT76d+a+xvh0G1D4cxpcrv8yFlIb6V8AeG/Bt8/wAWrHTrZsRwXGxwx681+jXhexOkeHrazYcqoBxXZTp2OSc+Y+LtNiuPAfxuj0yTdHbX1yXOeBgmvVv2hPD9v4g8JmeFAwhQurAd8Vn/ALXPhsw+ILHxLZx7Ps6ZdgOhrqfAF1D4p+GCxSEPK0BB/Kt9kZHHfsQ+MGfTLnw5dzZn88hFJ5wK+h/FnirQvCVrLdatqccJAyEdsZr4Jvr3VPhb8R/tmnlo5N5ZcVe1SL4g/GHVBJqFwy2e7OWyoxUDO3+Mv7RGr+IbmTRfCVq5RjtE0JNcL4c8AyXDf25461Nk3/vFW4/+vWzd2PhT4WWwhmi+06gBnMZ3c0/wf4X8cfGTUQ1xmPR4m4VhtOygCzN48/s2IaH4F0Rb6T7omtxz+lavhT4E+M/Gl2ureINYvLZGO7yJCcY9K+i/hd8HfCvge0iks7MfbAPmdjnmvSI94GCFA7YoA+cvGX7OOjf8IS4tfLF5bxGQuF5bAry/9mTxAlheXvhu/jCTi4KIW6kA19s3EbSRSRNgrIpU/jXxL8e/DU/w8+Men61pylLJz5kpXpkmgD3P4haPD4g8MXdqUBkghYocc5xXn/7JfimbRtWk8G6lIRLJMxUOecZr0vwzqdvq3hW01CFgxulG+vDfibptz4O+J9v4ussxwx4BI96APs9HZZmVhhe1Pz+89qwvBGrLr3hCx1JWDPLCGP1rZt9xg/edc0ASKNp65zT6Ynzde1PoAKKKKACiiigAooooAKKKKACiiigBksYeMoDt+lKqYRVyeKdRQAUYoopWAKQjilopgIFwKMUtFDAZjmkljjmjMcqK6HqpGQaeaBQkkSr3POtf+EHhXVrqW4ext43kOTiMVz/ij4A+E9U8OHTFjhhcfMJAgBzXstMZVP3hSlBS1ZqpM+NR4B+JHgO8l03wrZ3dxZytjchIGK8t+IOl+K4/FFi3jC6urKJrlQokY4Jz0r9G/wB7/CV9q8e/ab+F7+PvDEL2YRb60fzt2OpHNXGy0JbZ6L4BsjZ+E9OhBypt0Ib8BU+reItG0clNSvUiB4wxr5i+H3x217wdbHw74p0u/vZYP3UMixnAUcV5x+0B498SeLZYn0e0vLNC+SzKQMVPJZ3JufUnj/wL4I+Jli7WtxbLOQf3kajOa+VPGvgXxX8MNVlMdnNdac7YEj9AvrX0L+x9ps6+CDd6pqEVxcb+gbJFeweMLXw3qtl9g157do5OFV2APNdFLEyp9S02fCeg6/Y6rKIUmXzO49615FKzKv8ACeprvvi/+z49rFJrfgeSKFOoVDk14lBqWs+H53tddtriVkOC2017WHx992apnWysizeXG24U5Sm0l2xiq2m6jpuoWouInSJz/Cx5qzH5To275x7V6kMRCSubRasIPnXMXzUkZ3Rkv8rDtRFKqkpCpFIkMmDI7D6VftIsd0KN3pSgH0puT60Zf1p2vsGg/aaSkBfueKWi/LuAUlLRilzoAoooo5kAUHkUUUnJCYgXnrSmiihTQtREG19xOR6U6VlccKF+lJRVc6ARPlHJzSFfn3BsD0p1FUpK4WDODxwKJPm6fL9KKKHZjtYQkZX5Rkd6Ln94OpFB7UrLuHFZSSasDkzH8ReHV1KETWshtpkHDR8HNb3ws+MXiP4d3Uenagsl3ZZ2mSVieKhScx/Kw4qrqdhYalB5dxGDnpXn4jBU5Ju2pk1c+z/AHj7w94zsIpdNvo5ZmUbkU9D6V1TqykBVH1r85I7rxP8ADfU47/QLp47UHcyISc19T/A/486d4osoLHVWMV9gBmkOMmvnquHnFmU4HvIAA96UjpUcbLJGsiMGVhkEUszFQMVjLYhaHzV+2l4RD+Hm8T2+TOjqMCmfBbU4/EPwwuNMlwXW32kfhXs/xj0NfEXgW6sim7gsBj0r5S/Ze1eWx8b61oN2xCLOY1U/WnS8waTHfBm9j8J/HW4sGIiTBwenWvte1cywRzbiQ4yK+Gvjxp03hj4qprdv8iPIgyPrX2h4G1CLUvCmmXEbhi1uhbHrircleyJbseV/tiWlvdeBLbz1UlZSVJrB/ZeRb/wDfWF1ypYgA+laP7bV4LTwBY84Z7jH8qqfsv2k0PhdrlvuHBryMfU5Gmjuw8VJanh+v6DY6D8Xbu3vo0+z6hP5SlhwuT2rrviJ8FfEXhi6h1bwPd3d3E8Qfy4ycZP0pP2vbOGHWdE1CzXZL9qVmI+tfS3wd1STUfA9tNM28ogX9K1w1qsLyCvJw+E+GPE3w/8AHl9aTazrdlc5tVMnz5OK9x/ZV1/+0fCv2S7lMbAMuM19EeP9Nt77wXqsCwrulgYD5e9fG3wKvv8AhH/i3J4bvMrFlmweBXdsrI47tj/HEUnhT46aNPGp8ie53M3419vaPew6hpcN1GQyMo5r5c/af0mGWK31u0jw9qu5WFexfs16u2s/CjT5ZpN0wyGyeaANH46aFFrfw31S32gymP5W7ivAP2ctYmg1KbwtKSBajGSetfWd9bRX1nJayjKOMEV8V6l9o8B/HXUZmBjtriXYnYdadwL/AO034cgg1RfEWwERAZXHBrBuvipe6h4S07w94S0WJ7qRRHK8Qwy9s8V7b8WNGi8Q/D2QlQ8kkYYflXk37Imj6LbeN9St76NGlgb5AexzSA6r4Nfs+T3cseueLrqeW4Y7vJm5/nX07oej6do9mlrp9pFboqgfIoGasFZJFRojsGOBU6E7cHr3oAEXafvE0pXJzmlooAQ/nXln7Svg+HxN8PL9o4t15Gn7tgOa9UPSq8kUd1A8FwgdG4IPegD5O/Zp158TeF79yJLBMAMec13Hxb8PJ4l8Hzw7dsmcgjrxXkHxHsr74bfGGbVolZLLULkKuBxgmvofT7i31DT4ZVw8TxDdj1IpgcX+yT4ymu5tR8MagwjGnDy4tx+9ivocjdJkcJ618Y+Jo7r4efFHT72zyltqV0PN29MZ719j6VeW+oabDc20ivGyA5B9qALa06kGMClpAFFFFABRRRQAUUUUAFFFFABRRRQAUUUUAFFFFABRRTZG2oW64oAdRTUfcgbpmlY4FAAaKj8wc7uPrSh/lLN8oHc0DH011DfLVOTVtLjYrJfwKfQuBT4NQsZ22w3Uch/2WzTFdFpQMcHpTQqbz/FnqDUeWZt2CgHr3pxYYDKKhuwGXqPhnRb2XfLplqW7t5YzWb4m8DaBrOhzab9hgjYxlVZUAIOK6vkr70irt57+tXfQD4/l8GfFD4Z303/CIWM17alywDE45rnfiHbfGTWraHW9W0+a0itf3j7CQMCvuJl3KVbBFVNX0+31HSp9PnjVopkKEEdqzaY0eL/AT4kaDN8NPtWtagonjJV0kOc47V4BqHxM03xd4/vrLWLSC20iK4K+ckfOzPWvXPEX7N2pXGqs+ja1HZaezbjAM4rvNB+BXhCy0JrO702Ca5dMPLjqfWnFyRSZ83eLvBvw0UNq/hjxBPPuHCZ4zXnVvq2u2901vp1s08O7G4ivr2D9n/Tre5P2d4kts8R13Hhn4V+E9Jtikul280h6sRXZTxMooOc+IrTxQLJ/+Jqvkv3G2ti01jT9R+aCbIr608V/BfwfrIYrpUCOehx3rx/xd+zDqTJJNoeqx2oHIRa7KeN7samebjyT0b9ad5fHy1S1z4U+OPDbHdLcXmP7qk1hvc+JtLOLrRbxgOpKGvQp49GqkdOVk9OKXFc9a+LJmO2bTZYvXcOlXR4gszwxVfqa6o4mFQpSNOk3VXg1CwnHF5ED/vVMTb9VuUb6GtFOHcfMPopR5faVTRtPYE1opQHzCUUFXH8B/KneW23ODV+4xXG0U0lg2ChFPKtjIUmjlgFxKKFyRyMH0oIPoarlgFwooXn2pxUBc7hSkopDTG0UDBPUCh/l96i6C4oXdQreWaYS3GOKc2GHWjQQr7ZOaBDbSDbcSFAvK49aRNq+9NdVdvmGBT5UwsIGa5OLiJWReFyOorltf0C4trv+19JkkjliPmbUOBxXVzsdy7eFFOk+bTroKeTGf5Vhi6EOS5nJHt/7KXxWu/FGkDS9bwl4jbEXuQK+gx99gelfFH7H0Xk+M1Eg3MZTg/jX2wy5PHFfHVPjMGMnQSQyRsAVZCK+FfF1lL4E+OME6qY47683Htnmvu1uRivln9tPQANU0TW7ddn2c73I9jUS0QIoftTaadV8H22rWq7iHVsivQv2P/Eba14Pmt5ZN0lttTBPpXPWMsfi74IJhfMkVT79BXC/sba2+j+K9R0eeTYZLkqFJ96mz5hNanUftyXT3Gl6XYhjgXS8fjXf/BGH+z/B8Fuy4DxKc/hXnP7cVpc2kWm6gEZ4jcqeO3Neh/CDxFod14Lhaa+t4mSEAlmHHFedmFJyaOyi7I8y/a9hhSLSWRsuZhgV7T+zeLhfh5GJl5yMZ+lfMvx58TJ4y8c6ZoGjf6V9nu1DtEcgDNfYvw70Y6B4WtbNmyxjViPwrfC03GBFd3N4p58LwzL8rDH4V8P/AB704eEvjmdUhzHEcfMOK+5Fb/PpXzZ+2x4YFx4QGsW8WbkSrmQDtXacxq+L4bbxP8JHuID5kgtc/jisX9kLXjHdP4blfDQqx21N8ANUg1jwL/ZrYcpCEkHvivO/BN1J4J/aLvriRitnINqL2yaAPtRR5YduvNfOH7ZHhlW0zS9cso8TrchpSB2HNfRNncCbTo7rGRIoYD61zXxT0KHxH4KvY2X5o4HZAR3xQB5x8LNVtvFPhRd7hlij8tvrivAdVWX4bfGaO/VmS31C7AOemM10n7MGsXGn3l94duyyu9y23Ppmt39qLwyt1p9vqUSBpLPMmR2IoA+o9M1CG+06C8tHEkTRg5H0q/GON3rXh37Iviw694AEN1JumSQqATzxXuKKVJ547UAOooooARyQOKbKCYyF4NPNR/MJB3FMDyH9prwWnifwitxDEDPYqZQQOeBXm37N/ihr/wAMT6TqT7btJSiqTzgV9RajaJeWFxauAVmQqfxr4w8TafdfDn46wIoZNOf5mI4XJoA9R+MfhtdZ8MXF2qZuLKItEe+ak/ZH8ZTX3hseHdUk/wBOR2wrHnFdXbSxavpS4IMV0v4YNeDTPcfDT44jUlJGnMAvHC5NMD7OwC2B2p9UdDvo9T0m11CIjbOgfj3q4H+crSYDqKRW3UtIAooooAKKKKACiiigAooooAKKKKACiiigApAvBBpaY2d4x0oAGGcKO1DOFcKaV22jNRXM8MFu9xMwVFBJJoAoeItV07SLF73UphHHGNw5r5b+Kf7QniDU9XfRfAaLMp+Xdt/rWF+0f8R9U8b+J4/CHh1pEEc3lyPGeo6V6l8EvhDp/g3QI9T1W3S8vGw2WXnmt4wMJ1bHjMGl/GbWcXM0JVn54OKtufjt4ViF1b2qvChycnPFfWyz2vlL5NmIuOABTT9nkBFzEJVYY8s1r7PQ5/bankfwY+PlnrMy6F4xkFvqpYIihcAmvoOFo2gV4mDIRkHNfLX7Qvwmhkibxj4dRbK5sh5myIcsa9B/Zi8ZTa/4Rt9O1Kc/2jEP3isfm4rnnA6qcrns6bsfNTqahLZyMYp1YmoUhpTSVQCGkxzTqXincdxKKWilcmwnamEbeTyKkpG6dM0tRkRhhk+/BGw91BrM1jw5o2pRGO5s4cHrhBWuDx6U0KM8tmi8h3PNdT+C/gu/L+ZEyl/7uK5jUP2Z/Bc6nbJOD9a9wfbkAL+NOVWH8RNXGtOA1Jny9rX7MNhEGbSmnZu2WriNW/Z/+Idu5/s233IOmTX21SEn+9irWLqdx87Pgi5+FfxNswcWYyvWse70H4oaeSGsVwPav0JligYHdCH/AAqlLpulzH97psbfVapY2p3Hzn57m48dxHE9lj/gFIur+JbYlrm2YL/uV+gbeGPDsnzPo9sfqlV5/BHhScHfotqR/uVpDH1F1DnPgCTxmVbbNFIG9kNPXxzbRLllk/FDX3c/wy8Duct4dtCfXYKxdb+DHgzUARFpVtD9ErVZhMOc+LovHWjyjc7uH9MVai8V2Eo/dvx71794i/ZX0jULp5rW+jtweihelee+I/2UNStyzWWsOQOgWqWYTHznEDxFY/xyCnLr+lseZTiotU+APi/TWIj+03AHoprn9R+HPjLTYyDo904/vbTVwzCTeoc51X9s6Ow+WU5p0WracxwkleYvZ6zYyFLyylix/eFRkyM+ftXlfjXQsePnPWRfWYH7xxg9OaPtumnrJ+teYBQ6KG1cA/71OWzd/uarn8a1WNRXMemf2hpq/wDLT9aF1HT7g7BJ09683XT7oci7Z6bc2l8IvlnePHeqljklcuL1PTEv7Jm2lxj60/fC1tdeQ4P7s964zwN4V1LxFZTGC8cspxxUnibwr4g8K2kk09xMyupAzXn1c05ly3HNHs37INhM3iEXTgYEpr6/VsyMPSvk/wDYh0vUJ9NfVJS5jSU5zX1hjlm9a8yerucshH5TivMf2kfDq618PNQuQuZLeBitenxfdwayfGNmdQ8K6jZbcmaEqBSWpJ8ufso6yJtBl8P3Z5Cv8prh47aTwf8AtCac0eUgnuizdu9Xfhjcf8Ir8brrRJv3a4PB961v2n9Kl0zxPpXiCBTsQBywptpTFF3PpL4o+E7H4ieEhbFQ/wAu6P64r5df4FfFOwmn0/T4m+wSOeQ/OK+ovgbrC6v8NdOvlk3u6889K7dZWXo3mfTtWdaKdjXnaPAfgH8BLPwbey65rKu99INzbznBr3uBvNiDx9V+UCpwRIuDz7U0AL+7RdtXFJRJcriSFl2ju3WuW+LOgp4g8G3OnFd/ylgPoK6xgoXDHntTPKzbyK/zblIoJPin9nDV5PDvjTVtDum2q9yUUH61pftKaRJpOsWmu2ikF7hMkema5n4iWNx4N+NdrMVaOO7ui2enevavi1psfiX4eQ3EYDtGN+R7CgD174Z6xDq/g6wuFYMY4FDfXFdBPEk9pLH2mUqR9a8D/Y58S/2loWo2Fw/zQS+WoJ9K9/JEb4PC9qAPjr4h2H/CA/HixMC7LWX52PbJr2LxLp8OveCrqdwGFxCfL/Kuf/a+8NvNpR8RwofNgUAMBzVr4Na2mv8AgjT7FmBkhjHmCgDyf9mbVbjwr8WB4XumMcLMzYNfakbhxuU5Xsa+H/jtbS+EPiLH4qslKIpVSVr6++Gesxa54J0u+SQO8lupfnoaAOlooooAD0pEORSSNtFKowKYEe5t/tXi37VvhL+1fBM+q2EW6/jI2kDnFe17hyKrXdnBqFjJa3UayRuCCDQB86fA7xENW8OxaVI/+lWMYWQHqDT/AI9eGhrngXzLNM3ySB8jrgV5xOt78M/i/dRyK62mq3W2PsACa+h3SCSExnEsckX6kUwOd/ZY8fLr+kSaJdS/v9OAiwfUV7mFw+418PQG8+F3xftniLLaalc73xwAM19raPqNvq+mxXlrIGRwDkUmBcB60HOBilA4oHpSAWiiigAooooAKKKKACiiigAooooAM0UlAoAWms2OB1p1NJ4JoAbJ0G71rzD9pfxSPDHw0v5on2zbeK9PVt/UdK+Zv21r2RtFfT8fI6imByn7JHhCPVdYvPFesR+YbgeZETzzX03JNNJMFbH2dRjArzr9muyhsvhvp7Ljc0Ir0EbhnPTNd8ErHmVG7slj2uGx1X7tRjgeY3+sqU7Vj+XqaiRmZfJddo/vVqYPQka1i1HT5rS5AKyDBBr5s0q4uPhx8b7u6lJj0+dvLjHbJr6SK5Ktv2bf1rxz9p3w013oFnqtopEsMwkZlHJArCcUzqo1GfRGn3H2mwgueolQOPxqV5AmN3evlvwx+0oINEjtfsccj2iCIjucDFdp4O/aH8M6tOltrFxBYSSHaoJ71xyjZnemmj3F2VV3HpSoQy5qlpk9tc2q3FrOJ4HG4ODxVtB3HTtUjHUUtIaVrgApTTQKdTtYBMUooooAQjNIUFOop3ARVwKXFFFIANNKg9adRQAgXA4puHz2p9FACbcjmkQFfpTqKLAIwJpPLWnUUAN8tcYoVcdhTqKAEKqeqg/hVa6sbe6QxzQRsp6/KKtUUAcHr/wn8Ha05a8sck9ccVyup/s5fDy4gYRWMiSHod1ezUUAfJ/iT9li3kmLaXGAueMtXG6v+zJ4utyf7PVPbmvuEn3xSBfUk1Skx3Pz5vfgb8UNOy22MqKwdZ8FeNtPtXa/hygBzha/SCWO3k+WSNWHuKx/EWg6TeaPeK9jCx8lsfL3xRKbasPnaPhz9nHUJLWC7tjgXHmEAGu2+OTXVx4cj84L8oJOB7V514Xm/s34sTacqeUj3TYA+tepfGKFZPDrgNnCH+VePiW6bTR201zwuzvv2JLqKb4d3McWMCc5r31geNtfMP7Dtxs8N3VuG4M54r6fHWvVWsUcM371gOccdaMZGGANKetA60JWA+Jv2g9MPhv45SeIguy3kYKCPWu9+NNo/iD4PtqIAdo7UFSOvSrX7bfh/wA7whDqVuuZhOCSBzVb4T3y+LPhHeWExy0MIj2n6UNa3JSsP/Ym1+a50MaLM+fIjJ2k19JrCsSnyx1Oa+Kv2adSk8L/ABw1TTp8pbkFVB6c19rxPuRG7OMinJXGxkYAYkfe71IuG+YdaRFxI1PGF4FHQSVhjIrkFuo6USNhafmg4IoGfNX7ZXhoTxWfiC3jw9mhYkCrHwa1MeIPhOqytvlaNlIr1L40aNHr3w81dCuZEhbaK+cv2XdY+xeIJ/C92dqxhuDTAh+CV7J4Q+LS6CxKJfXJbH419myIrgbu1fHXxmsT4c+LGla5briONtxYfWvqnwPqv9seE7LUt27zUBzQBn/FfQ38ReCLzTIlDSuPlzXzD+zxqzaR451vw9dMVktyUAPTOa+yiAQeOor4r+LemT+AfizHq8CHZql2A5HYE0gPQPj/AOGf+Eg8DSW0KZvN28H2FO/Yt8Wfb7HUvD9zIfN0/EeCfSu7IttW0pY0YOjwZL++K+bvBF3P8PPjP9l5jg1G7wT0yM0AfdBYAZpw6VDDIkwR42DIVBBFPGd1ADuDTGEnmAj7vepOM0UAN2Lkn1o2hR7U6g0AeFftU+CG1fRoPENnEBJpgMpI9qwPgV4rj8T+Clkmcm8RymD1wK+hPEGnJq+i3emygbJ4yhz718dWCXHw2+OL6K6mPTCCcnhcmncDs/2gPDjax4cm1a1T/SrGMlD71v8A7H/jhNW8MReH76QnUoQS4J7Cur1Gzg1HSGi4aK8X9DXzl4dvJvhh8b5pmBjspWCKx4GSaQH3FuO7FOA5zVbTLlbvTLe7U5E0YcH6irCndQA6iiigAooooAKKKKACiiigAooooAMUhoLDNKaAEpMY49aVjik3DcFPU9KVxgcJj3NfOH7amnMfC0upKv8Aq1HNfQ9/eW9jC1xeSrHEP4ia8D/ag8ceCdX+G2oadDqsUt4eFRetNJibL/7NFwt78O9OAYErEMivSLg/NsFfMn7HXjezWSXR7q4KhV2xg9zX1A8eLgZ6kbh9K74PQ8uruyORSPLpzSI7+XjHvVKTU7P7WLVpQJCcAVfa3klPkMu0L826rcjFK5SvruCzIN3Iqr2BOM1W8R2cHiPwzLDEoMTRnH5V4/8AH7xSt18QND8O2lyU80hG2NXs2kW7aV4TtdPBLsuMsepqGzojHlPHfhH8G/DaJqJ1myLyPMSp9qPil8BPCt3pU99olp5N3aIZFbOOQK9sjSOMDyQFB+8RUGuLG3h7UvnOBA2fyqXBWEqzvY8f/ZG8Ua81hLoOv3XnukxROeiivpReCVHQdK+Vf2cJtHXxpIVvM3HnthCevNfVlc01ZnoU3dB3peKQGg1k2WxaKSlpgFFFHagAooFFABRRRQAUUUUAFFFFABRRRQAUUUUAFFFFABRRRQAUUUUANdd2KM7RzTjSFaAGnae1QXzKLG4G08xsP0qy2QOBUcuWhcFRyKBPY/Pnx/H/AGX8fLGNVKCWYk/nX0X468L2918OJNQO0sYCf0rxb9pywNp8a9Im2bDnPH1r6DgtTqXwjZWkY4tj39q8nHfZPRw+sDyn9im5aOa6tc8faWGPxr66H3jXxl+yfN9j8fSafGcq1w2fzr7N/iNenH4UcFRe8KetHagnmgGr6Aed/tAaMda8BzQqm5ky3T2r5x/ZU1U/2vqejs2IxOUZTX2Rq9vHdaZc28ihg0TDn6V8LeEC3g34zT6ecoL28Yj86BF74sxN4R+LUeqW4KRz3CrkfWvtPw5eR3+g2N1EwYNAhOPXAr5c/ao0Vp9D0/UYF3SLKrsRXr/7MuuDWvAYbzN5hIjPPTigD1ZemaT/AJae1KOlI2Qvy9aAFIzTR9/FOBOPm4poyZc9qYFa9tIrm0ms5BlZgQa+IvFcMvgX9oK7aPMcDsFB7cmvuYDc249q+U/21fDs9lFbeJbWLLvcLuYemaANr47aWurfDhtbjG6WOEMCK7T9lzxDHqfw8sdNkbM8CfMO9c34MuovFnwpazDCQiAKw9DiuK/Zm1r+wvi1q+h3khigQFYwemaAPraUlVLDtXg37Xegre+H7PUoYSZbbL5A6Yr3rep2453DIrC8c6TBrfhfUbJkEjvAyrnscUgPBf2dvEDaz4QMc8mZlcryewrj/wBpvRzZ6rpuuWqEPatvZgKzvg/dTeEfiY3g+8JjLMzgH617N8T9Dh17wdqa7Q8oiIi9zQB1n7PPib/hKPhxaXjSBps7Wyea9I6LXyX+x3rk+neI5PB94xSWMM3lk19Y7vmKtx6UAOT+9TqRRgYpaACkbkUtFADWyMHsOteAftbeEFufDZ8S6fH/AKckigsBzivoBumKzdf0q11fSZtPulDIynAPrQB4X8FvEw8Q+Go4JJP39lGFIPXOK5D9pPwy2p6DBqFmn+lwyiRmHXArm/CtzffD34qXOkaqpt4L+6Igz0Zc19Aanp9rqMdzC2HjeE7c+pFAFL9lnx3/AMJd4Re0nkzNYYhwx544r2TiMc18UfCq+uPhz8XU0W4ZobW/uSxzwMZr7TWaCeBJo5A0bcqw70AT0UDpRQAUUm4Zx3paACiiigAooooAQsBS54rmrvxl4ctM+dd4x7VlXnxU8G2qMzX7Hb220AdzjnkUyRmDDapIrx+9+Ofh5pCtlOzntlawda+NuromdLtkkPbKUMZ9AP8Ad6GvMvjb8SrL4e6FM1wpmu3QtEF614/e/Gj4ryq72ekQlFGc7O1eU3fiTxR8W/iXp1prEIEaPskVenWiKuTKVjodF1j4qfFi/Z7PUrmy0+Q/KrggYr0Xw9+zu9uyz+IrqK/zywzmvZfC2l6Z4b8OQaVbwRpJGoBIXmrULXIRupGe5rqp0rnFUrWOQ8H/AAx8HaJNLNY6XHBcKMq3vXX2skkMf+k5eQcKfanZgk5ViJV5IpFkMjb5hjtXTynNVeh5/wDFXR9Tt4Rr2mSEfZx5jqvU15Xrn7R62Xhs2rwyrqGShY9a+lpI1aFrKZQ0N18pzzxXxP8AtN+BbbRfHMk1nnymYbR2yawk7F4aHMyGx8K+K/G8svjmHVdklmfMjUnn1r234YfHLTYrCDw74hQy6lGQryuetee+AvCHxks9DjXSNHjksbhAQT3FV2/Z8+IF9rj61c2LRXD8lVOBms+c750rI+sItU0do45v7Rt1SRd2C4oub7QrqzntBqlqonQocuO9fO8Xwl+JUkAimjmUKMDDnpV22+CvjExg3Mlwv0kNV7TQ5VQ1uR+Nvg/f+GzN4p8L+KbOJlYvsjkGa9B/Zl+Itz4p+26Vqt8JbmxXDszfeNcvafCDxMlqYmmuZIj1DOTVLw78GPFfhK/ur/QopGkuzmTmsJSudkFY+oheWf8Az9RH/gYpftFux+W4jP8AwKvnFvC3xXjb93asR/vVPDpPxggHyWGfqaztc0Z9FK8bdJFP407JHTJFfOzN8a7blNLUketPXxl8Z7AbZtGhIHquadhWPocMT1U0jAjnqPSvBLL4oePo2/4mWmwxr3wlb9h8XoIiP7T/AHY/iwtAHriyZ/hIpx571wmnfFTwteYxcsM/7Nblp4s0K6I8m53E+1AG7tbPWn1DbXENwm6JsipqACiiigAooooAKKKKACiiigAooooAKKKKACiiigAooooAKRqWmv1H1oFLY+Qv2yrQQ/EnRr3HyhASa9d+H8n2z4UvtOQ1qwH5Vw37bGms2mpq6rzbxjmuh/Z7v1vvhDZgnLPCQa8rMOh6OG+A8e+AL/2Z8aVtn4LTMQPxr7Z6nNfD9k39j/tQadaj5Vf5j+dfbcD7rdHHcCvQi/dRx1V7xIf9ZQnU0dWzS9DWq2M5CEblZT1IxXxd+03o58N/FzRtVVcKX3kj619nupMgr5t/bZ0lp9Ii1ZE5tos5oA09ftx4u+F32lcMRCWB/Cub/Yp1aTTbTU9Fu5dzvdNtU/Wr/wCzlrCaz8LorFmDSGIqRXE+CFk8H/tAWGnTEx29zKXI7daAPstZd0hTaRilbO7hgKasglG6IhlPeqeqX1hpsRuL6dY1A55oA0AOOeajWb995WwjjrXk/iz4+eA9DLQx6lvmU4YY6Vz+j/tKeD7y9WN7wDccDjFMD3dEkDks/FcB+0D4bPibwJLaqu4w5k6egrs9D1Wz1qwivrOTfE6hgas30YmsrmJhlXiZefoaAPkH9lrXyjanoczFWWcxgH2qt8RLNvBvxJt9ZA2/a7lVJH1rBSGXwL8d7e15jhu7kufxNeo/tIaWusaDYanbLnyHEpI9qYH0folxHd6RaXSkNmFTkfSppAFddq8Oea8x/Zn8Tf8ACTeBWkZ9zW7iL8q9TA2gn8qkD5C/aZ0o+FfihH4zijKxgBdwHrXrfhW+j1rwxp86sG+0xgt+VS/tS+FV8S/DG4WOPNyjBgR1xXlX7M3iRryzutFuH/eaePLAPqKAOU8UTS/Dz44trqZSKUhNw4HNfZ+hXi6jotjfbt3nRK+fqK+Xv2ovDb6h4Oh1KBP9ISYMSOuBXpv7K/i4+KPBv2eR9z6eqxEelAHsY3bz6U6mhlLbe4p1ABRRSN0oAa/UUuPnP0pcZApHzjI60AfPP7VfgpriKLxZDHuk05fMUgcjFJ8GPFSeJPA1s7Nm+zhwT82BXufirSYde8PXelzKCs8ZU5r5D8IyP8NfjTeaReEx6fgqmemTQBt/tH+HWSFfFdkv7+yXOV65r2P9m/xbF4n+HenpcNuu40/eAnms7xVpI1fQ3tCoeK8XcO/Bryb9nrXF8H/FzVNBvpDHaY2RA9MmgD69IPY03JU/NyKTzB5IlXkMAR+NBxJHnvQA8hc7u9LTIQdmGp9ABRRRQAUUUUAeXQ/C2Tdm6vhN65rTtfhjoC4N1aRSj+LI61zereOvE3nNHp8YJ7ZWsDUNa+MV8CtlHCFPTigD1D/hCPAVr8zaRYJjuRTTpfw8iODFpiY7Zrxm48OfGzUoyJhEAfQ1k/8ACo/iZdS7rt8ZPOHoYHt+v6l8P9L0a8ZJNO3eSwCqwznFfM37NtjBrHj/AFHVISqJFeNs9xk10upfAfxZNZzyTStlYy2PM68Vxv7MV1/wjfjufQtQJSRrkrg9+aunuY1T67n2NdPuXJA61GhbYecD1qSZJBqEjtjyMcVD9ot3l8lc7D1r0qex5VW9xSqOQUXaR1PrUkjrKNoTaPWkGxCVb7nams3/ACzDqqf7RxTbHdyVh9grfak3t5ig8e1fLv7ZOq2g1dbWPaJo5FbPfivfviJ4u0vwboMt2LmPzQhbhs18z+C/Cuq/Gz4jvrOpDfordCDzkVxVWd+Fgono/gb9oVNM8K2Gnvo0k7wwqgI74FP1j9rCz0tf9J8OyoScDcTXqFj8H/A2lWsc0kDlLZfmJPpXy9438I23jf40XOh6THnTbdwwHfGa5ldnbUmrHoqftRapqg8vTvCd0VfpIqkgVXX9o/xPDK8M3he+cL0O0817F4U8EeGPD+lW9nbW6lvLAfcuecVpjw1os9yu62i25/uiulULq5yfWbO1jweD9qy8tJfs1/4ZuIGP98YrRH7UeqjDL4KvJYm+64U4Nc5+1tomnaXrUU9nCqRgLnAr3b4Q6DoOrfDbR5JbWNn8kEkrWEoWNoy5jzu1/acvZAPM8FXi/ga1bP8AaMExAk8L3EX1zXq7eCPDjcfZU/75FVZ/hv4Zn+9bY+lJGiOMs/jvp8pHnaa0I9S1a9t8VvDF+B9oMCf7zCrd58H/AAjcptlhkA9jis+X4EeCJOsdyPpJQxGpD4p+H96Ns09jz6sKm+z/AA1ujktpUmexcVzUn7P/AIN6xPdqf+ulVpPgbo9qDJaS3O8dMuaQHYt4X8EXabbFLKNu2wimW3gKGGUSW9yoXsBXCz/D/wAWaf8ANorEkdNzVo6BZfFi2nVbkQ+UPegD1XSrE2UQQvu4q9Wfof8AaP2Uf2jjzcc4rQoAKKKKACiiigAooooAKKKKACiiigAooooAKKKKACiig0AFNk4oDLnFI6lvpQmJq545+1tYC6+FOpyBNzrHxXAfsj3Zn8Iw6ezcxx8r6V7b8bNP/tX4c6lbouWKHGa+cf2Srv7B461TSbpsCNSAPxrzsbDmaO7DztGxlfFGJbD9pLTL7O1VUZavsfwvMLrQbSbOQyA59a+SP2lbaGz+I9tqC5EQAyfxr6k+F1xHceAdJmjOVMAwa6aL5kY1o63Okc7elKORSHBpib93PSt2+U5m9R7yBPc+lec/tFaNHq3wt1b5N0iwkqMV6H+7E567qzPF9mdQ8OXdmy581CMVRdkfHP7JepPbaxNo0jlfLB+U9ua3vjhYy6X8R7DxCCQkIBLelefeD7v/AIRP4/6lZyZRN20D8a9v/aA0uTVfh3Nf2y5fysg1F2DOm1f406D4d+HNpfLdRXF5JFxGH5zivm3X/Hvjb4nXMlvaS3enQuxAY5xiuU8AeE5PElwkF/JKfsx3bd3Fe5adYW2n2a29tGowMZxXRTpqRDZxWkfDGGNIW1SVL6U/6xjzmuW+NPhXStD0yG70uOOGXzVGF69a9mhJjkC/3zXjvxwm87VodLjJZvNU4/GnKnYo+vv2bpppvANp5pOfIXk/SvUE4Hlk5PeuK+CunNpvgPS1ZcF7dc/lXbFVVi/c1g2B8o/tfaF9h8V6f4itocCBAzMB0rrvCjR+KPhGZGYSubZvftXY/tH+H11j4X6s+zdcLH8nFeMfsva6GsJPDMrfvYkKspprUBP2UdZn0PxRN4XlZkE9wxCn619cSf72K+OfEcJ8G/HjT75PkiPzE9ua+uNGuk1TSba+zkSKGBFDQEmp2cN/Yy2kyBkZSMGvie5jn+HPxdlh2NFDqF1x2BGa+4nbaua+Y/20PDrtPpOv2sePsuXkIHpQB3+rWtv4g0KW3l2tF5JIJ6ZxXiH7OuuTeCviRdeHZSYo766IUHgEZr074Ka7B4i+H8MzPlj8teR/HmwufC/xQ0TX7dSsMLB3I+tFgPtkKBLv9RT65n4aa6nibwbZasrBvNXr9K6OUnyzt60gHkgdaDyKjC70Xd1p+RnFAC9BTVbPanUUAM+6c9q+cP2v/BrNpUPifTlP2oTguVHOBX0i2MHPSsjxRpFnrmiXNleR74zG232OKAPFfgv4wj8Q+HI1kbfLaIIzk9wK8w/aL0SfQdV0/wAUablJJblWkK+mazPA9zd/Dn4mTaFf7o7S9uSy5/u5r3Lx9olv4o8N3OQHhWEtCffFOwHefB/xNF4o8I29wriTy41Rj15xXZLhc46dq+Q/2YvHJ8D3dz4X16TZHLOxXPpmvZvE3x58B6OzRyXbs6+gosB6vEWZOQRT6+atV/ap8KW5PlSSFR/s1m2v7WHh+SYbpX2Z5+WkB9T0V5Z8P/jd4M8V7IbS6Kzt2fivT4XSSMSo4ZSMgg5oAkopODzRQBQ/s/TlfP2CIH121Zjgt1A2RquPQVMRkc0hAxx1oAAxx92g7m6HFMUTZ5NSE4HNDAZIu6No2f7wIr40/aV8LXngX4l6d4x0uJjaQnzZtowM5719mEK/Wue+IHhPTPF+gz6TqMSuJlIFEXYmUbnGfCvxlp3xA8LW11FdolxtBdAea6tgi/OIh8vH1r5F13w74w+CPimS+0/zDohfhEBJ217N8Pvjj4X8TRR/eg2gLKJePmrrhUscdSjc9SWTzHB29+lcH8V9G1nV42h0q6mt2I4MZrqo/FnhyRS8N1Dj/fFWdM1vS71t0N5bl+w3itIyuYOFj44+Ifwi+IboXm1K/vI2H3GJIrU+B3xUuvhZeR+Gta0n7PCDgzycZzX2A9zJdZSRUaMdOK8p+PPwn0Pxd4bluLe3C36ZkLDjpU1INrU2pTsemDxhoeueC59RhvIhE0W5sHpXzD8KfFGhab8e9TuZb2IwygqpJ4zXm3w1T4ga/rk/hHQ7horCKTyJg/cDivTNZ/Zy1exQXdiyjUk+cuG71nCGprUmfUcDQz7JocOjjcCPSmWsMtxqBXlEU9a8V+DPiLxNot0vhrxYzzXLtthZRwBXo3xV1y/8NeFri9s8+Z5RIKj2roeiOZas8l/ajkg1DxHD4ds8XNzIFOBya+g/hVY/2b8PtItZI9jpAAwx3r5X/ZqtNV8ffEAeMddlWWO3lKbSeevpX2bFFGi7UACdgK4qjO6ktB42ntSikG1aWs0agWH8XFJww4akdVI+bpSoqj7tAAqkfxUbjnpTqKACkOf71FLigBAD60tITzS0AFFFFABRRRQAUUUUAFFFFABRRRQAUUUUAFFFFADXXOOcU0sytt25HrUOpXtrYwGa6mjjVRn5mxXmPin49eCvD0rRXMkkrL/zzINAHqxUY9Kaytjg5r5s1j9qjws8mLS2ugB/smqH/DUWm7B5cNzjPPymmkB9G+MLY3Xhy6tgMb0NfG3wlZdC+PWrxSTcM+3B+tdt4n/ad0y+0Ca20xJjdsuFAXnNc58DPAeua/4rm8aalxFOfMAbg15+LnFHXQia37YsKx2kd4uFXYp3V6P8Ffip4Osfhvo9pqOtW0EiQhTuap/i14Nt/HuiGxRPuqEOfavIj+zb5lskLZCxjoHrmoY2nE6J0eZH0rF8UPAMy5TxNYn/AIHWjD4u8L3wX7PrdsxPTa/WvlKb9nKdYiti7K46Zesy9+EPxM0VDLp16o8v7vzV2fXaTMXhdD7Wtbm1lGLaVZm9jVfWNa03RLU3GrXUdumM/Oe1fD9l43+LngO5a61Od5YwMfKua5/xJ8UvGHxK1eCyvZ3jt87WVvlyK2pV4zOR05Is/GzXdNuPi/JrOlGNopJx86dxmvpq2lj8U/DYQQgMDAAceuK+Yfid4Qs9M8IafPYxt9rWQGR+uRXuX7M+tLeeEXtA2XA2nP0rrsmjNpo8c8HzPoPj/UrF1KjdtGfrXqD/ALxRGh+dhmvPfjTa/wDCM+Oo9RmUgXU4GR9a723YTW0OoWxwNgqoOxNyRf3dvLLJ1hGTmvKPC2lzeNvjksIUvCuD6jivRPGF6bHwxfTFsM8RNaf7F/h9Lub/AISeSPLksu4inKWhofUei2YstHtLQDAhjC4+lW5F3jrinnHSmtnotczAoa9YrqejXFk67hIpUj1r4j8PSP4J+PmqROSkUku1V6DrX3Rvwd38I618d/tdeH5PD/iSx8VRIQLq6HIHvVRA6D9pTTGPh9PE0K5dEUhhXsfwC8Qwa98OtKjWQGeGECQA1wFy8XjD4QtbNiVvKHTntXLfsia4bDxbrOg3MmEh+RFJ96bA+rCuT7Vxnxi0GPxB4E1S1aMNIYSE4rskJaMH15pskaTQtFIMqwwaQHxt+zpdSaN4gk8G3EhV4izbTXo/xt0JNd8E6jI0YaeJCIzjmvMvjRazfD740SeJYVKW8pCZA45r3axmg1zwtbvw4uYgzD6imByX7H3idn0oeFJpMy2qElSeRX0MrbWKt618VeDdQk+Hvxzvbl8x21w3lr6cmvtGwmjvbKC6XBEiBh+NJgWO3FJH05oZgpxS87vakAtFFFAAenNVwf3xzwlWDyMVGyKRtP3aaA+dP2vPBkk1kvi3TbfE1kmTsHU1D8BvFP8AwkPgu3srlsXSph1J5r3H4jtpo8G366pt+zeWdyk9a+Jfhd4uh0P4xajFCxTS5G2wjt1oAs/tJeHLnSvEK65Ys0KIOStcto/hldc02G/ub3ezjcQa+l/jNoEHiTwLK0SiR3TcMV84eCpntbufSJTt+z/KAaYEsngnS2typjjY/SuM8S+H4/D9zHJb2K3EbHLYXpXqrKVX5eKg1K1XUrGSKNQGAwc0mB5/Z6NNqFouoaJqTWNyp3GOI4PFe6fs6/G+9stUh8L687SsziNZJW5rwrQ7n+w/FTWjZGePatHxzpT6Vd2/iDT8rMg8wMvrSA/SGG4hmiWWORSjDINFfMvw8+K8reCtLa7uh5/k/Pk98migD6fooooAKKDQKQBURQyPuJKkdKlpr7u1FgM7XNG0zWrR7TULWKdWGPnXOK+d/iP+zLaX1xJd6JqU1nuJOyH5efwr6Y2gjPQ02JZVYl2ytUnYTSPzm+J/gXxT8Nbi1gOrX0q3r+Wu5zXf/Cz4WeLxJBrMmp37RnB2lzit39qfUJNW8b6RZTHEcN2NufrX0P4PBt/DFvEhG3y16D2rejLU5a8bIlsBcWuk2du0ZZwoDMetWHga6R7WYbI2UjNOQTSKxMg46UxTO427stXW1ocUZanK+EvAOkaBqN1qVuVR2kLkgYya6i31KG5vXRJfMbHIzVHxdqMejeEb+5kGXVCeK8H/AGfvGs2tfFG/jvtQjjs9p2LI2OayukzpSufQM+m6TNci6jiiN0vQ45purWa6toWoWN5CGBhZRuGe1XRaQKTdwurAHt3pGfy9PvbqeQRoIyfm4ok9AirM+U/gpfSeDfjxD4TLFLS4kZz6da+11O4ZGCOxr4N03UY/EH7TdmNPQl1JHmL0HNfdOlRTQ2Mcc7bnA5NcczshsWqKKKhFhRRRTAKKKKACiiigAooooAKKKKACiiigAooooAKKKKACiiigAoopp3bh6UAIwIORRKWEZIHNPNJnNAHyt+3DqniGxh0yHTJJ4rebid0JG0V5B4D+H9vq+nrqk2qSXaMeS5zzX2T8b/BsHi7whd2vlBrnyiIjjoa+KvB2oav8NfEr+GfEHmG0DEhiMLzVpAd5e+B9LgsHMFtFJKo+UbRzXneo6xHpE0tjeaRBGMEbilezLP57Q3trMssLfNtU54rM8SeGNI8QBnlgVZmHU0+TmVgvY5D9nzwz4N1DWzrOpX8Q2SZ8pgMV9aWM2ilEh0aaNYhwFjwBivj2f4Y63pErHSL1Io2OcA1Daf8ACztFnf7Pqz7B0xmvOxOWymdtCqkfa81vMhBt1yPY0bbzZ8ysPxr5A0j4l/EjSF8zUr6eZFP3QDW9Z/tBapD/AMflndyD/dNeLUyionodTrxPptFnD8bvzqWRbhlw0ZYe5r5wT9pe0jGH0e83eu00v/DS0Ln5dMuwP92kssqrU0jWi0fQd7pGn6lbfZr3S4GU92UGvA/2h/hjb6Q8XiLRoRCluu5ljGBWbd/tMRs/lppd4T6hTWR4p+PX/CQ6TLo0uk3h+0LtyUOK7sLRqRephUlAeL2HxN8Oki4a5jQlh3GBTv2VNSNtd3NjI+G84gA1wfw2tNdGu3oQSRWToQqketa3gCVtA+KlpZZ2iZ9x/Ovag2lqedUaex6l+1Po32rT7K8SPd5T7ycVi/DW8/tTwk2GyUbb+Vev/ErTo9Y8G3BZQxWEkflXgPwXmaz+0aXIcEysQDW8WjDlZH8a9QaO0tdMjb5pxswO9fSH7Jmhto3wwgSaPa7OTyK+YNYt38UfFLTLGP5kgugGH4193+HNNg0nSILCEABUHA9cVlKRoX+JHyD0p/vTEXZn3p4+7UgMO05YdB1FeRftTeH/AO3vAoKwhzb7pBx04r11I9qsPWs7xRYpfeHL+0kUNvt3UfXFAHyz+ybrzXmjXej3B8wCVk+btXN6qD4D+M6XUchWO/uwG7DGayfhjNceCfi6dDkJjSedmx9TXf8A7TOmW6x6brSQFnjfzNwHSmB9V20y3VjDJAwZGQHI+lWF+5xyRXmH7N3iceIvAcUryb5Ebb1r04KVfrwaAPEv2ufCP/CQeARPbw5uIpA5IHOBXEfs0+Jv7V0ie0nky9hiPaT6V9L6xZw6nZ3NlcRh0aMgA+uK+KIBP8MPiw2ltmODUrkt6DGaAN/9qDR54Vstcs4SH+0BmKjtmvoD4B+J/wDhIvA0cqsHkt0VCM+grnvGWl2viXwdKpQSKISyexxXlX7J3iqXw14puPCGoyEyXVyfLz0AzQwProHdGrSjaaQlTKGVufSm3DxwkyXEirH23dBXCeNPiv4V8MOVmuIpnA/gcUgPQhnvxRk56V8z+IP2q/D1pIVhtZHH+zWdYftcaA0oWSwnXnqaAPqhvkUsahXGftG7IPavIfCPx98Ma/NFAcRCTjLNgCvVIdSsLiwM1nKlxEVyPLOaYHzV+2d4wu7F4tGsZmHnpghT1r52n0Oa38PWOrQs32pW3yY616D+1XdvffFnSvn2wqcMh71F5cM+ntbImFK4FMD1r4DeMIfEfhVrSZllmQbNpNeNfHDQT4N8Wx6qpKLezfMvYDNYfgzX7n4c+OId5YWbNuYDpzXv3xO0TS/iR4FXWklh3RxGRQTyDigDy9JYbqxS6t3DLtGcUW7eZjHy46471ynw/nnjaTS5mLKHIz2rrLkC3JVOppMDz34iWP2a/GoqMZYDNdTAo1Pwk0Enzs0fBPas74jp5nh9N33t4q54Lk8zSOOiLzSA83n1G602Z7Fbh1EJKgZ6UVQ8Wsp8SXx/6a/0ooA/WGiiigAooopAFITz7UtFMBhAPINIGIU+ZwKkxSMoYYIzTA+Tf219EGmS6RrtvnibexHtXpX7P/iePxZ4ESRZFLJhevPFdv8AFfwRZ+N/D0mn3CoWVTsyOhr47fTvHPwU8Tt9lF1c6UrFjHGp21VOXKzOpDnR9jFWWTapPy9akiyZd0HzP3HtXg+h/tLaRcQRR3mktbygfOXOMmm+NP2kdKs9LZdI01prhxtBjOTzXS8QrHGsJK9zV/ag8fafofh2bSLeZWvbmMhU6815J8Nfgz4j1vwlb+LrMTxXshLhUOM1H8M/h/4n+KvjWLxFr4mSzSXeI5gfu5r7b0TSYdG0aDS9O2xRwgAACsXUOqFKx8oxeN/iz4VQwa1o/lww/KpIzkDvXPeLvjJ498UW40TTNP5m/dnaCOvFfaWr6Fperx7dSs47gYwdwrKsvAHhGyuFuLbRbaOVTkMF70e10F7LU8S/Zp+Cs/h1V8R+Io2j1Zm3qrehr6SXJUZFLtHHHTpS1k3c2SsHaiiikMKKKKACiiigAooooAKKKKACiiigAooooAKKKKACiiigAooooAKKKKACkOBS0YoQEbn0UMO9ePftCfB3TvH2hSz2sflX4+YGMYJr2NztH3c0kbblyBimmB+efhnVNY+GmtPoPilHiVn2W+/ncK9ZtDbapbrfpJhWGflNet/Hb4Q6X8QtOa4hhij1GJT5cuOQa+T7XUdc+GHiN9B8QRzXNsjbVlYfLWnNfYUldHrQxJEwVixHTNNuLjy7UZhQ7OWJFRabdW99Zrd2rqQ43YFWBGtxFJGeCwwa0i59WTBSic3ceLvCIkP26SJCvBGKls9Y8G6k221ED5/2RXl/j7wx9h8UpLMMWjH5s9Oa9b0n9nu717wtaax4d1yGBpE3FUPIok+43zE0mhaTOm9LW3IP+yKhHhzRjlTbxBj/ALIri9d0nxz8PLwpeR3eqQIeWRSRWt4d8fafqm2K7jFhN0xIcHNRzrYacl1Ogj8P6JH+7S3haYdigqxb6XpW0+ZZ24lH3fkFWbX7PON1vIsjkffXmk2fZ33SfvG7e1aRhDsS3J9RI/3GY4rWJSeMgV5L49U6N8SLDUvu7cGvWw7PLu6Zrzz44ad/xKXudwMwA2v6Up0+wkmfRXhe6/tzwMj/AHvNix+lfOWsSDwv8TPI+6rAmvXf2cNW+1+DLSzd97pGA3NeYftYWDWl02p2sZSUYHmAVzu8TaMkja/Zc0YeIPiLq2pSLuEU25T+NfZQX96r54C4r5u/Yi0eSy0SfUJhmS6jDbj3r6VC4PtUiYMMkUD79L0zQKYgP3qRgrqyN0IwadRQB8W/tTaRL4Z+Ldl4lt49lrGgLMK6fxB4/wDBfiH4VvFfXy/bDbHyx/tYrsv2xPDR1L4f3eoKuWjUCvkvwT4f+36ekUh3eWvIp3A9t/Yj8UCK6bw60md0rMoJ7Zr6+6Mc96/PD4dXcngz4rW97G/lQDA9q/QHQrxdQ0Wzvg24TRhs/WgC5uUPsXlu9fNX7YXg3zmt/FlvGVaxTcSor6UdQX+XhvWsH4jaHH4j8G3+kvGHM0ZUcd6APGPgd4gk1/wDboMO7rtbPpXkHxPtW8B/GHT9djykKfO57V0XwSnl8L/ErUfClxL5MNqpIB4Fc1+094htdX16PR4ow80gwrjtSuBsfFP9orUNW0KLT9F2vJINrFeteJjw7ruu3JuNTurkGQ7sFzXUeCvC1nYW6NewrLIRwT2NdWbdYyF80J6Zp2A4Gx+HkUJ3SO7/AO9zTNW8DCSM+VHjHcCvQ/4CY7hX29QDTVLXEW0N5Z96GgPHV0yTT5/sv2uaJmOAQcYr1j4P/GTxJ4B1Aadqa+bo5G1ZpTknNZvirR7e+sJJrdVSeIfe7k1yGiQ/2vG+lX53vECw3UkwOr/aO1rR/EHjbStb0+63DaGcA8AmtjS7jztEt5ocMT1rxfU4bhJZYZFZmRsRj2r0T4a6ouoWY0t3EEsC5O49adwNfxVokOuaa0Z4uMfLjrXM2fivxJ4es30H5zEy+WuSa7qNWSTcz7CO571Bc2djcyiSWASODkN70XAyvBWnyWenm4ul23DNux9a3Apkk3t0pSNgH8QHakkl3FWAMar96gDmfiZKF0lcdNwqXwa32bwrdXDdlzzXNeMbmTVde/s2GT5FIPFaPivUF07QE0a0H764jC/L60gPPdYja61O4uBkh3Jor3jwP8I7i+8J6ddzQkySxbmJX3NFAH3bRRRQAUUUUAFFFFABRRRQBE6kuNv41Q17SdL1a1a0v7eN1YdSozWgeSR92hEUD5sMfWgDxrxB+zj4F1eV538+Nm5+XgVW8Mfs3+DdKvRcfvZVU5AY5r2xlYsMHCipOvRuKAKOlaXaaTaJaWVvHHEoxwuDVlY1SQtGSW71IfmBGcUg+ReOT60APXOOaWmRKVBy2afQAUUUUAFFFFABRRRQAUUUUAFFFFABRRRQAUUUUAFFFFABRRRQAUUUUAFFFFABRRRQAUUUUAMkZlZcdO9J83m/7NOfkYpvzRR92NADSjJKCnQ9a87+M/ws0Xx9pMkc0IW7QFkKjBLdq9FPTO7BPamiRlONmfehAfAF1/wknwr8VLpfiOJksGf5CBn5a9Ls72DUrePUtMcNFJyOa+hfib8PtF8baVLaX1rE1064SZlyUr448VaB4l+DvihxMJ7zS3k2pnO1R61spgd14u0O38R6Y1lKMSkZBHWoPgJ8SLrwH4mfwz4gkZbSRxDbZ571f0PV7TW7eO+sZVbC/MFPQ1ieN/DUOtW73cEYju7cFlcDkGm9QPsSe00vVtP8uSGGWGVM52g9a8N+KX7OfhzXhJfaKZY74ZIVWwM1hfsz/FuSOePwJ4gZmuwxK3Ejc49K+mTII9nlJuV/4hWTVgPz88Q2fxG+F+oG31C2/wBBU43YycV23g3xhpPiGBRDIftOPmDcc19d+JvDWi+IrdrfVbGK4yuMuucV8yfF39ny70p5Nc8KXTR7Mv5EIxn2qo1BWJbrbAFaTrntXP8AxF0+LU/ClwRkvjiuX8N/EK+0W4/sjxRpTwlPl82YYya71bzS7/SJLhbqMwkZPPArXnCxi/sqaikGqXunyvzEuADXX/tL6St98Nbi6VMzCQY47V478J9Ut7H4p3ot51MbyYwD719ReNtOi1rw0bcKGiaPcfTOKwnqFil+yXdQz+D4bdMeZBEA4r29jubaK+Xf2R9WFp4v8QaSzfJG+1R6c19SKAPm9akYowRilFMjXBJ9afQAUUUUAcv8U9GOveCb7TVXcZF6V8IeHpZtE8a6ro7jHlMVAP1r9FTySpGQRzXwb8dtJ/4Rn4nXGoMuxLy44/OgDnfiJZyrpS6hGMSiQHIr66/Zj8Vr4i8EwWxk3PZxKre1fM2uRf2npwgVcqUzW/8Asi+Km8N+Jr7SLp8LcS7FDGgD7UGep60hIVuTSAjIk3fKQKa4y4Y/doA+Qv2qtFvfCfiOfxrpqlGu2wxHpXi+iXH/AAlOsQ6vcEtLDxzX2h+0/o8Or+AyjoGEeWH5V8cfC+3hT7YI2BCSkYFNIDsruVbO2aefCqBla4iXUtY1+/MGmKWboKsfFDU5pGs7G3yMyBWxXpfw+8O2ml6Kl5sUzkA9Oa0SA8qMfijwzN5+pR4iY5P0rq9G1SDVrIXkLZ7GvQNd0y18Q6PdQXCqj7CEJ9a8T8LCXw74tbQ5svFyeelJoDvB9kbEakkt96vONfEmkeK3uIOFc4P0r0mZo1lUpEDuPUdq4H4mRmMxzKMsXGahqwE0traXXjXSN2PJkAMldL8V/hpq3hezg8XaDExgnYFiPSuMuJTDqmmyK3O1efSvvD4bafZeIvhTp1rqkCTxNHj5xmkB8VaB4y0fVlWO/eSOVBtbjHNdCuoWJG20kBT1Jr23x/8Asy6RrJkl0eeKwZufkXFeZy/szeILGUxRazM46ZFAHK3uuaXp4LzSc+1cZ4g8cNdQzR6bzx6V7jpH7K2o3bB77W2IPUNW3F+yTZxzJIutKBn5l2nmgD5T8P6tbQubu5EhvWyMbc1678Avhbr3jjxNFrGtW5GnwyAgkfw19GeF/wBn3wvpBRrmCC7K/wB5K9X0vTdP0a3S002yjt48YwgxQAzTNA0vT7CGyt4QIoV2qD6UVqbRRQAtFFFABRRRQAUUUUAFFFFACMobrSbFxTqKADHGKQKB0paKAEZQw5oUADApaKAEAA6UtFFABRRRQAUUUUAFFFFABRRRQAUUUUAFFFFABRRRQAUUUUAFFFFABRRRQAUUUUAFFFFABRRRQAUUUUAMaNWbJp/QUUUmAxlBO7uK53x94P0jxjoz2OrwCRQp2kDkGujTvSMWU9MilFgfBnj3w34g+E/ic3GmI48PBsyjGTXbeF9cs9c0xLyzYAyrl1brX1B4y8KaR4o0iXT9Qt4ysg+8Vzivir4n+B/EXwr8TPqOmxz3Fg8mVQZ24rVMCPx/o82laivibRlaO9Rhz0GK+pP2efiDB4w8NR20syteWsYWTJ718nan8Stb8Q6cbWLw8Om3IXvW7+yvo3jqy8ZPdSadcw2U0wZ+oAGaUmB9zY+X5qbDGArKQCD605gTj6U48LxWaQHlnxY+DvhvxlDJLc22Lg5KFRj5q+XfEHwf+Jmh+I00KxZf7NnPAz/DX3krMfvL0qtLa289ytzPGpdPu5q0wPg/x/8ADXUPhhJoesMpWa8nUTH2zX1D4RP9paFFJHLGbcwjcCec4qP9p7w2fEHhFZY03GzBlXAr5I8L/FTxZpdvNY29rNJEjlM5NMdjvdBvP+EP+NLQ2cgUX93tbn3r7TDbkjj6sVBzX5sXOr6nJ430zV71XjkM4cA/Wv0H+HGrtq/hK21CQZcqBmpEdFv2jb/F2qRN235utRFd2JB1FSoSy5IxQAtFFFADXbB2jrXzV+2r4VjvdGsdUtoWMtuS7FR6V9LEDO6svxFo9lr2mzWN5Cjq6lRuGcUAfnf4V+INjHZtHeQzmZcp901d+Fek+IvEPxGttS0iJ0t0nDNuXHGa+rLf9njwvHK0hWLlt2NleieEPBWg+HYxHY2sIcDkhQDQBtaTDP8A2XDHecyBRmrMqkkIPu96CGMuO1OY4YCgDA+IGmQal4TvreUZVYGI/KvgXwVFDYa3qdrH0Ny38zX6CeMvM/4RrUPKBJ8hun0r89NBLL4s1BWOGNy3H41SYEPjtTaazZTMPkMwr27Qys2jRXkLAwBACB615l460z+1LJPLH7yLniqPgXxreaFMNMvkJhz1bpWiYHsohPkvcScIBkV4prDJdfE1nQfLt6iui8RfExr2JrOyhXGMfLWV4WsmkuzqNyuHPrSbA6WBGdlVccVw3xPfyzEh+95grs4hJ5jsucA8Vwni24XVdVGnLzNGwJHes2BV1yHyr/Tf7rIua+/Pgiof4X6Svby+K+FLazfUfHmi6SAWDgKa/QT4f6b/AGP4RsrHH+rQCkBvqoUYFGB6ClooACBikAxS0UAJtFLRRQAUUUUAFFFFABRRRQAUUUUAFFFFABRRRQAUUUUAFFFFABRRRQAUUUUAFFFFABRRRQAUUUUAFFFFABRRRQAUUUUAFFFFABRRRQAUUUUAFFFFABRRRQAUUUUAFFFFABRRSMu4UANclelOU5UUvag9KSQDJFUj5uRWX4k8PaT4is1t9VthNEvQGtZVwPWjFUBw1n8LfBNrH/oelrGc5zXV6TpdnpduIbKFY174FX6QjNTqAUwMc4NPApcUwGk4FRsvmNk9KlxTWXchB4oGZPjKzF54X1C3UAloGA/KvhC3tY9J8TT6Tcx/O8rMOPev0ClRWgMJ5Djaa+Of2jNHh8P/ABKS9hACbcnimFzgvHllDNai8gTa1oN1fUP7JfiWHXfhlBHJJ+/VyNpPOK+cr+MXmjux/wCWyce9bP7KviT+wfiMNEvJjDbbSQCeM0hH2xEpTIJ47VJUP7uZUmV/kxkEdxUqsGGR0oAWiiigBD1pBtzTqZJGHI5IxQAhPzbu1CRorbl4J608jIxQq7aABmC9aDj7xoZdwoZcrtoAraonnaZdR9Q8LKB9Qa/OzxxY3HhX4pNDcgok8zPzx3r9G1UKu3qK+av2tfhVL4inXxJpsR8+3T7qDqaAPJ43WRPOXlHFZ99oGn32Zig3VzfhzxVNp050XXE8gx/LkjmutMthJGBa3W8Nz1qkwKGn+GdNsZPNaPJNawVC3lwrtSop7q2SFfOl2hPesDVvG+mWIaOKVWfpSbA1fEOrRaZp0pRh5gWuC0Bk+3z69dEBpEIXPrWXqepalq93vtomkUnpg4NdV4B+Hfi3xnqkNjJp8kNmrBtyjHFID0H9k3wpeeKPF3/CQ38ZMdpP8hYds19wrtB8tRgCuO+FngvT/BPhuOxt1USOg3nHOcV2K8INvPvQA+iiigAooooAKKKKACiiigAooooAKKKKACiiigAooooAKKKKACiiigAooooAKKKKACiiigAooooAKKKKACiiigAooooAKKKKACiiigAooooAKKKKACiiigAooooAKKKKACiiigAooooAKKKKACiiigAooooAKKKKACiiigApqg4O7mnU0n5wKAGLjzOfwr5u/bMso49Dk1VYS8iADcBX0oVBNef/AB08PWOs+BbqK5GR60AfHXhbW7K48PxST3EamKPJVm5rE8ITX2sfFCO40iym25H7xFyK67SPhHol5qywNc3CpI2CAa+rPhD8L/DvgzTYpLGISyEffdQTQB2fh6OVfD1gsxO8QrvB9cVqJjbwMColQO+7pjoKmoAKKKKACiiigAooooAKKKKAEYE9DioLyOG4iNvcR+ZGwwQRVimFtpoA8M+Kn7P2jeJ2lu9Lihtrlsnd714XqP7Nnj+1dmtNaCoDwor7kij/AHhfJ57UTqijzNgJHrQB8LWf7OnxDuXC3Gskqeuc13/g79lcwyJca3cQ3HqD3r6ri2SLny1H4U7btGRmgDz3QvhB4F0m1jiOiwvJjBbFddo2gaPoo/4l1mkPb5RWmW3fKaH/AHUfy80AJJHvcMeg7U5GBO0DAFRWszS53dqnxg5oAWiiigAooooAKKKKACiiigD/2Q==">
            <a:extLst>
              <a:ext uri="{FF2B5EF4-FFF2-40B4-BE49-F238E27FC236}">
                <a16:creationId xmlns:a16="http://schemas.microsoft.com/office/drawing/2014/main" id="{1F27493E-0FE5-43BD-8359-16D01C5970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Picture 2" descr="7 ideeën over Ouderen | ouder humor, grappige tekeningen, grappige oude  dames">
            <a:extLst>
              <a:ext uri="{FF2B5EF4-FFF2-40B4-BE49-F238E27FC236}">
                <a16:creationId xmlns:a16="http://schemas.microsoft.com/office/drawing/2014/main" id="{A3C32341-96D2-4ED1-AB02-F7ABF61116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" r="1537"/>
          <a:stretch/>
        </p:blipFill>
        <p:spPr bwMode="auto">
          <a:xfrm>
            <a:off x="6813676" y="1309291"/>
            <a:ext cx="3805104" cy="395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46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5F2E93-C34A-4AF2-ADF9-C483D254A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Beïnvloedende factoren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820446-4CB4-42E6-B30C-4FFA725C4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6325"/>
            <a:ext cx="10515600" cy="3668133"/>
          </a:xfrm>
        </p:spPr>
        <p:txBody>
          <a:bodyPr>
            <a:normAutofit fontScale="92500" lnSpcReduction="10000"/>
          </a:bodyPr>
          <a:lstStyle/>
          <a:p>
            <a:pPr marL="285750" indent="-285750"/>
            <a:r>
              <a:rPr lang="nl-NL" sz="1400" dirty="0"/>
              <a:t>Leeftijd</a:t>
            </a:r>
          </a:p>
          <a:p>
            <a:pPr marL="742950" lvl="1" indent="-285750"/>
            <a:r>
              <a:rPr lang="nl-NL" sz="1400" dirty="0"/>
              <a:t>Neonaat: verbinding tussen de opper- en lederhuid is nog onderontwikkeld</a:t>
            </a:r>
          </a:p>
          <a:p>
            <a:pPr marL="742950" lvl="1" indent="-285750"/>
            <a:r>
              <a:rPr lang="nl-NL" sz="1400" dirty="0"/>
              <a:t>Kinderen: epidermis heeft slechts 60% van de dikte van volwassenen</a:t>
            </a:r>
          </a:p>
          <a:p>
            <a:pPr marL="742950" lvl="1" indent="-285750"/>
            <a:r>
              <a:rPr lang="nl-NL" sz="1400" dirty="0"/>
              <a:t>Ouderen: genezing is trager en vaak </a:t>
            </a:r>
            <a:r>
              <a:rPr lang="nl-NL" sz="1400" dirty="0" err="1"/>
              <a:t>multi</a:t>
            </a:r>
            <a:r>
              <a:rPr lang="nl-NL" sz="1400" dirty="0"/>
              <a:t>-problematiek</a:t>
            </a:r>
          </a:p>
          <a:p>
            <a:pPr marL="285750" indent="-285750"/>
            <a:r>
              <a:rPr lang="nl-NL" sz="1400" dirty="0"/>
              <a:t>Verminderde </a:t>
            </a:r>
            <a:r>
              <a:rPr lang="nl-NL" sz="1400" dirty="0" err="1"/>
              <a:t>sensabiliteit</a:t>
            </a:r>
            <a:endParaRPr lang="nl-NL" sz="1400" dirty="0"/>
          </a:p>
          <a:p>
            <a:pPr marL="285750" indent="-285750"/>
            <a:r>
              <a:rPr lang="nl-NL" sz="1400" dirty="0"/>
              <a:t>Medicatie gebruik: corticosteroïden, hormoonzalven en anticoagulantia</a:t>
            </a:r>
          </a:p>
          <a:p>
            <a:pPr marL="285750" indent="-285750"/>
            <a:r>
              <a:rPr lang="nl-NL" sz="1400" dirty="0"/>
              <a:t>Al eerder skin </a:t>
            </a:r>
            <a:r>
              <a:rPr lang="nl-NL" sz="1400" dirty="0" err="1"/>
              <a:t>tears</a:t>
            </a:r>
            <a:r>
              <a:rPr lang="nl-NL" sz="1400" dirty="0"/>
              <a:t> gehad</a:t>
            </a:r>
          </a:p>
          <a:p>
            <a:pPr marL="285750" indent="-285750"/>
            <a:r>
              <a:rPr lang="nl-NL" sz="1400" dirty="0"/>
              <a:t>Onderliggende ziekten (vasculair, cardiaal, en pulmonair)</a:t>
            </a:r>
          </a:p>
          <a:p>
            <a:pPr marL="285750" indent="-285750"/>
            <a:r>
              <a:rPr lang="nl-NL" sz="1400" dirty="0"/>
              <a:t>Dementie of verminderd cognitief vermogen</a:t>
            </a:r>
          </a:p>
          <a:p>
            <a:pPr marL="285750" indent="-285750"/>
            <a:r>
              <a:rPr lang="nl-NL" sz="1400" dirty="0"/>
              <a:t>Gezichtsvermogen </a:t>
            </a:r>
          </a:p>
          <a:p>
            <a:pPr marL="285750" indent="-285750"/>
            <a:r>
              <a:rPr lang="nl-NL" sz="1400" dirty="0"/>
              <a:t>Roken (doorbloeding neemt af)</a:t>
            </a:r>
          </a:p>
          <a:p>
            <a:pPr marL="285750" indent="-285750"/>
            <a:r>
              <a:rPr lang="nl-NL" sz="1400" dirty="0"/>
              <a:t>Voeding</a:t>
            </a:r>
          </a:p>
          <a:p>
            <a:pPr marL="285750" indent="-285750"/>
            <a:r>
              <a:rPr lang="nl-NL" sz="1400" dirty="0"/>
              <a:t>Zeepgebruik (afname van vetlaag)</a:t>
            </a:r>
          </a:p>
        </p:txBody>
      </p:sp>
      <p:pic>
        <p:nvPicPr>
          <p:cNvPr id="4" name="Picture 4" descr="Loes Daelemans, Maartje Tilburg, Sophie Verroken">
            <a:extLst>
              <a:ext uri="{FF2B5EF4-FFF2-40B4-BE49-F238E27FC236}">
                <a16:creationId xmlns:a16="http://schemas.microsoft.com/office/drawing/2014/main" id="{2B435EED-661D-4858-A51D-EBD323BE6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" r="1726" b="2"/>
          <a:stretch/>
        </p:blipFill>
        <p:spPr bwMode="auto">
          <a:xfrm>
            <a:off x="7498105" y="1286108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845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74409A95-E28D-4597-ABEF-BDF26058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900" dirty="0"/>
              <a:t>4. </a:t>
            </a:r>
            <a:r>
              <a:rPr lang="en-US" sz="4900" dirty="0" err="1"/>
              <a:t>Classificatie</a:t>
            </a:r>
            <a:r>
              <a:rPr lang="en-US" sz="4900" dirty="0"/>
              <a:t> </a:t>
            </a:r>
            <a:r>
              <a:rPr lang="nl-NL" sz="4900" dirty="0" err="1"/>
              <a:t>categoriën</a:t>
            </a:r>
            <a:r>
              <a:rPr lang="en-US" sz="4900" dirty="0"/>
              <a:t> </a:t>
            </a:r>
            <a:r>
              <a:rPr lang="en-US" sz="4900" dirty="0" err="1"/>
              <a:t>volgens</a:t>
            </a:r>
            <a:r>
              <a:rPr lang="en-US" sz="4900" dirty="0"/>
              <a:t> Payne-Martin</a:t>
            </a:r>
          </a:p>
        </p:txBody>
      </p:sp>
      <p:pic>
        <p:nvPicPr>
          <p:cNvPr id="1026" name="Picture 2" descr="RICHTLIJN - SKIN TEARS">
            <a:extLst>
              <a:ext uri="{FF2B5EF4-FFF2-40B4-BE49-F238E27FC236}">
                <a16:creationId xmlns:a16="http://schemas.microsoft.com/office/drawing/2014/main" id="{FE79619F-4C5E-423C-BC96-2748F4A963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r="5454" b="1"/>
          <a:stretch/>
        </p:blipFill>
        <p:spPr bwMode="auto">
          <a:xfrm>
            <a:off x="20" y="10"/>
            <a:ext cx="4041316" cy="4193753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CHTLIJN - SKIN TEARS">
            <a:extLst>
              <a:ext uri="{FF2B5EF4-FFF2-40B4-BE49-F238E27FC236}">
                <a16:creationId xmlns:a16="http://schemas.microsoft.com/office/drawing/2014/main" id="{A73E496E-7E2D-4CB3-B20C-63E56A268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6" b="8024"/>
          <a:stretch/>
        </p:blipFill>
        <p:spPr bwMode="auto">
          <a:xfrm>
            <a:off x="1" y="4267200"/>
            <a:ext cx="4051081" cy="2590800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33" name="Tijdelijke aanduiding voor inhoud 10">
            <a:extLst>
              <a:ext uri="{FF2B5EF4-FFF2-40B4-BE49-F238E27FC236}">
                <a16:creationId xmlns:a16="http://schemas.microsoft.com/office/drawing/2014/main" id="{41A1B465-951B-4F62-BCEE-AFF08D3C700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09533782"/>
              </p:ext>
            </p:extLst>
          </p:nvPr>
        </p:nvGraphicFramePr>
        <p:xfrm>
          <a:off x="4654296" y="2706624"/>
          <a:ext cx="6894576" cy="348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8154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74409A95-E28D-4597-ABEF-BDF26058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4. </a:t>
            </a:r>
            <a:r>
              <a:rPr lang="nl-NL" sz="5400" dirty="0"/>
              <a:t>Classificatie</a:t>
            </a:r>
            <a:r>
              <a:rPr lang="en-US" sz="5400" dirty="0"/>
              <a:t> </a:t>
            </a:r>
            <a:r>
              <a:rPr lang="nl-NL" sz="5400" dirty="0"/>
              <a:t>categorieën</a:t>
            </a:r>
            <a:r>
              <a:rPr lang="en-US" sz="5400" dirty="0"/>
              <a:t> </a:t>
            </a:r>
            <a:r>
              <a:rPr lang="en-US" sz="5400" dirty="0" err="1"/>
              <a:t>volgens</a:t>
            </a:r>
            <a:r>
              <a:rPr lang="en-US" sz="5400" dirty="0"/>
              <a:t> Payne-Martin</a:t>
            </a:r>
          </a:p>
        </p:txBody>
      </p:sp>
      <p:pic>
        <p:nvPicPr>
          <p:cNvPr id="1195" name="Afbeelding 1194">
            <a:extLst>
              <a:ext uri="{FF2B5EF4-FFF2-40B4-BE49-F238E27FC236}">
                <a16:creationId xmlns:a16="http://schemas.microsoft.com/office/drawing/2014/main" id="{B9D70D0C-47D3-4DC1-AF09-DFCF144B9F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r="15429" b="-1"/>
          <a:stretch/>
        </p:blipFill>
        <p:spPr>
          <a:xfrm>
            <a:off x="8218299" y="329183"/>
            <a:ext cx="3305297" cy="3429969"/>
          </a:xfrm>
          <a:prstGeom prst="rect">
            <a:avLst/>
          </a:prstGeom>
        </p:spPr>
      </p:pic>
      <p:pic>
        <p:nvPicPr>
          <p:cNvPr id="1199" name="Afbeelding 1198">
            <a:extLst>
              <a:ext uri="{FF2B5EF4-FFF2-40B4-BE49-F238E27FC236}">
                <a16:creationId xmlns:a16="http://schemas.microsoft.com/office/drawing/2014/main" id="{C7C7AC18-8BF5-4412-A04C-8C32910312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3" r="1" b="1"/>
          <a:stretch/>
        </p:blipFill>
        <p:spPr>
          <a:xfrm>
            <a:off x="8160341" y="4079193"/>
            <a:ext cx="3402925" cy="2176272"/>
          </a:xfrm>
          <a:prstGeom prst="rect">
            <a:avLst/>
          </a:prstGeom>
        </p:spPr>
      </p:pic>
      <p:graphicFrame>
        <p:nvGraphicFramePr>
          <p:cNvPr id="1033" name="Tijdelijke aanduiding voor inhoud 10">
            <a:extLst>
              <a:ext uri="{FF2B5EF4-FFF2-40B4-BE49-F238E27FC236}">
                <a16:creationId xmlns:a16="http://schemas.microsoft.com/office/drawing/2014/main" id="{41A1B465-951B-4F62-BCEE-AFF08D3C700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36241675"/>
              </p:ext>
            </p:extLst>
          </p:nvPr>
        </p:nvGraphicFramePr>
        <p:xfrm>
          <a:off x="584372" y="1952022"/>
          <a:ext cx="6894576" cy="348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37324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74409A95-E28D-4597-ABEF-BDF26058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4. </a:t>
            </a:r>
            <a:r>
              <a:rPr lang="en-US" sz="5400" dirty="0" err="1"/>
              <a:t>Classificatie</a:t>
            </a:r>
            <a:r>
              <a:rPr lang="en-US" sz="5400" dirty="0"/>
              <a:t> </a:t>
            </a:r>
            <a:r>
              <a:rPr lang="nl-NL" sz="5400" dirty="0" err="1"/>
              <a:t>categoriën</a:t>
            </a:r>
            <a:r>
              <a:rPr lang="en-US" sz="5400" dirty="0"/>
              <a:t> </a:t>
            </a:r>
            <a:r>
              <a:rPr lang="en-US" sz="5400" dirty="0" err="1"/>
              <a:t>volgens</a:t>
            </a:r>
            <a:r>
              <a:rPr lang="en-US" sz="5400" dirty="0"/>
              <a:t> Payne-Martin</a:t>
            </a:r>
          </a:p>
        </p:txBody>
      </p:sp>
      <p:pic>
        <p:nvPicPr>
          <p:cNvPr id="1169" name="Afbeelding 1168" descr="Afbeelding met tekst&#10;&#10;Automatisch gegenereerde beschrijving">
            <a:extLst>
              <a:ext uri="{FF2B5EF4-FFF2-40B4-BE49-F238E27FC236}">
                <a16:creationId xmlns:a16="http://schemas.microsoft.com/office/drawing/2014/main" id="{38CB1C3A-9692-49C8-A66A-A5086463FA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67" r="24272" b="-1"/>
          <a:stretch/>
        </p:blipFill>
        <p:spPr>
          <a:xfrm>
            <a:off x="8214739" y="329183"/>
            <a:ext cx="3312418" cy="3429969"/>
          </a:xfrm>
          <a:prstGeom prst="rect">
            <a:avLst/>
          </a:prstGeom>
        </p:spPr>
      </p:pic>
      <p:pic>
        <p:nvPicPr>
          <p:cNvPr id="1168" name="Afbeelding 1167" descr="Afbeelding met binnen, persoon&#10;&#10;Automatisch gegenereerde beschrijving">
            <a:extLst>
              <a:ext uri="{FF2B5EF4-FFF2-40B4-BE49-F238E27FC236}">
                <a16:creationId xmlns:a16="http://schemas.microsoft.com/office/drawing/2014/main" id="{94E9E966-E918-4FF1-ABAC-0E0F3DDB5A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2" t="32880" r="2535" b="34024"/>
          <a:stretch/>
        </p:blipFill>
        <p:spPr>
          <a:xfrm>
            <a:off x="8169486" y="4079193"/>
            <a:ext cx="3384636" cy="2176272"/>
          </a:xfrm>
          <a:prstGeom prst="rect">
            <a:avLst/>
          </a:prstGeom>
        </p:spPr>
      </p:pic>
      <p:graphicFrame>
        <p:nvGraphicFramePr>
          <p:cNvPr id="1033" name="Tijdelijke aanduiding voor inhoud 10">
            <a:extLst>
              <a:ext uri="{FF2B5EF4-FFF2-40B4-BE49-F238E27FC236}">
                <a16:creationId xmlns:a16="http://schemas.microsoft.com/office/drawing/2014/main" id="{41A1B465-951B-4F62-BCEE-AFF08D3C700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74781131"/>
              </p:ext>
            </p:extLst>
          </p:nvPr>
        </p:nvGraphicFramePr>
        <p:xfrm>
          <a:off x="640080" y="2706624"/>
          <a:ext cx="6894576" cy="348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74761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E285F4-E66B-4317-9B7B-F6C41AF49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82670" cy="1325563"/>
          </a:xfrm>
        </p:spPr>
        <p:txBody>
          <a:bodyPr>
            <a:normAutofit fontScale="90000"/>
          </a:bodyPr>
          <a:lstStyle/>
          <a:p>
            <a:r>
              <a:rPr lang="nl-NL" sz="5000" dirty="0">
                <a:ea typeface="+mj-lt"/>
                <a:cs typeface="+mj-lt"/>
              </a:rPr>
              <a:t>5. Behandeling skin </a:t>
            </a:r>
            <a:r>
              <a:rPr lang="nl-NL" sz="5000" dirty="0" err="1">
                <a:ea typeface="+mj-lt"/>
                <a:cs typeface="+mj-lt"/>
              </a:rPr>
              <a:t>tear</a:t>
            </a:r>
            <a:r>
              <a:rPr lang="nl-NL" sz="5000" dirty="0">
                <a:ea typeface="+mj-lt"/>
                <a:cs typeface="+mj-lt"/>
              </a:rPr>
              <a:t> categorie 1 en 2</a:t>
            </a:r>
            <a:endParaRPr lang="nl-NL" sz="5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F51F13-316F-4AF3-967C-CF41B85FC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4879975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Doelen</a:t>
            </a:r>
            <a:r>
              <a:rPr lang="nl-NL" sz="2400" dirty="0">
                <a:ea typeface="+mn-lt"/>
                <a:cs typeface="+mn-lt"/>
              </a:rPr>
              <a:t>:</a:t>
            </a:r>
            <a:endParaRPr lang="en-US" sz="2400" dirty="0">
              <a:ea typeface="+mn-lt"/>
              <a:cs typeface="+mn-lt"/>
            </a:endParaRPr>
          </a:p>
          <a:p>
            <a:r>
              <a:rPr lang="nl-NL" sz="2400" dirty="0">
                <a:ea typeface="+mn-lt"/>
                <a:cs typeface="+mn-lt"/>
              </a:rPr>
              <a:t>Bescherming</a:t>
            </a:r>
            <a:endParaRPr lang="en-US" sz="2400" dirty="0">
              <a:ea typeface="+mn-lt"/>
              <a:cs typeface="+mn-lt"/>
            </a:endParaRPr>
          </a:p>
          <a:p>
            <a:r>
              <a:rPr lang="nl-NL" sz="2400" dirty="0">
                <a:ea typeface="+mn-lt"/>
                <a:cs typeface="+mn-lt"/>
              </a:rPr>
              <a:t>Pijnreductie</a:t>
            </a:r>
            <a:endParaRPr lang="en-US" sz="2400" dirty="0">
              <a:ea typeface="+mn-lt"/>
              <a:cs typeface="+mn-lt"/>
            </a:endParaRPr>
          </a:p>
          <a:p>
            <a:r>
              <a:rPr lang="nl-NL" sz="2400" dirty="0">
                <a:ea typeface="+mn-lt"/>
                <a:cs typeface="+mn-lt"/>
              </a:rPr>
              <a:t>Comfort voor patiënt</a:t>
            </a:r>
            <a:endParaRPr lang="en-US" sz="2400" dirty="0">
              <a:ea typeface="+mn-lt"/>
              <a:cs typeface="+mn-lt"/>
            </a:endParaRPr>
          </a:p>
          <a:p>
            <a:r>
              <a:rPr lang="nl-NL" sz="2400" dirty="0">
                <a:ea typeface="+mn-lt"/>
                <a:cs typeface="+mn-lt"/>
              </a:rPr>
              <a:t>Voorkomen uitdroging wond</a:t>
            </a:r>
            <a:endParaRPr lang="en-US" sz="2400" dirty="0">
              <a:ea typeface="+mn-lt"/>
              <a:cs typeface="+mn-lt"/>
            </a:endParaRPr>
          </a:p>
          <a:p>
            <a:r>
              <a:rPr lang="nl-NL" sz="2400" dirty="0">
                <a:ea typeface="+mn-lt"/>
                <a:cs typeface="+mn-lt"/>
              </a:rPr>
              <a:t>Snelle effectieve wondgenezing</a:t>
            </a:r>
            <a:endParaRPr lang="en-US" sz="2400" dirty="0">
              <a:ea typeface="+mn-lt"/>
              <a:cs typeface="+mn-lt"/>
            </a:endParaRPr>
          </a:p>
          <a:p>
            <a:r>
              <a:rPr lang="nl-NL" sz="2400" dirty="0">
                <a:ea typeface="+mn-lt"/>
                <a:cs typeface="+mn-lt"/>
              </a:rPr>
              <a:t>Sparen van de huidflap</a:t>
            </a:r>
          </a:p>
          <a:p>
            <a:pPr marL="0" indent="0">
              <a:buNone/>
            </a:pPr>
            <a:endParaRPr lang="en-US" sz="2400" dirty="0">
              <a:ea typeface="+mn-lt"/>
              <a:cs typeface="+mn-lt"/>
            </a:endParaRPr>
          </a:p>
          <a:p>
            <a:endParaRPr lang="nl-NL" sz="1500" dirty="0">
              <a:cs typeface="Calibri"/>
            </a:endParaRPr>
          </a:p>
          <a:p>
            <a:pPr marL="0" indent="0">
              <a:buNone/>
            </a:pPr>
            <a:endParaRPr lang="nl-NL" sz="1500" dirty="0">
              <a:cs typeface="Calibri"/>
            </a:endParaRPr>
          </a:p>
          <a:p>
            <a:pPr marL="285750" indent="-285750"/>
            <a:endParaRPr lang="nl-NL" sz="1500" dirty="0">
              <a:cs typeface="Calibri"/>
            </a:endParaRPr>
          </a:p>
          <a:p>
            <a:endParaRPr lang="nl-NL" sz="1500" dirty="0">
              <a:cs typeface="Calibri"/>
            </a:endParaRPr>
          </a:p>
        </p:txBody>
      </p:sp>
      <p:pic>
        <p:nvPicPr>
          <p:cNvPr id="6" name="Afbeelding 7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A42FDE48-544D-43FD-885E-2E8EA583C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340" y="2132636"/>
            <a:ext cx="5918200" cy="331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3780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EDE5DAEF33F64C982422B3389763AF" ma:contentTypeVersion="16" ma:contentTypeDescription="Een nieuw document maken." ma:contentTypeScope="" ma:versionID="36f226cb62eb1ae30d41510955fc9962">
  <xsd:schema xmlns:xsd="http://www.w3.org/2001/XMLSchema" xmlns:xs="http://www.w3.org/2001/XMLSchema" xmlns:p="http://schemas.microsoft.com/office/2006/metadata/properties" xmlns:ns2="5e52b71e-b66d-420e-9620-fb9cb6ae07ad" xmlns:ns3="7e0d39ff-431d-43cc-9e91-3f2f0c005d5c" targetNamespace="http://schemas.microsoft.com/office/2006/metadata/properties" ma:root="true" ma:fieldsID="6466b9c01e5a94ef7cff3b7bdc3df91a" ns2:_="" ns3:_="">
    <xsd:import namespace="5e52b71e-b66d-420e-9620-fb9cb6ae07ad"/>
    <xsd:import namespace="7e0d39ff-431d-43cc-9e91-3f2f0c005d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2b71e-b66d-420e-9620-fb9cb6ae07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7c7fe576-9d7c-400e-b969-b0d5d59631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0d39ff-431d-43cc-9e91-3f2f0c005d5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3bb3b0f-49a1-447d-97ee-efad6abaa5eb}" ma:internalName="TaxCatchAll" ma:showField="CatchAllData" ma:web="7e0d39ff-431d-43cc-9e91-3f2f0c005d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0d39ff-431d-43cc-9e91-3f2f0c005d5c" xsi:nil="true"/>
    <lcf76f155ced4ddcb4097134ff3c332f xmlns="5e52b71e-b66d-420e-9620-fb9cb6ae07a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CBCF46-F7CF-4AE3-A7FD-DEC70D25FE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89C32F-9AB2-4351-8F3F-B430C7B30C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2b71e-b66d-420e-9620-fb9cb6ae07ad"/>
    <ds:schemaRef ds:uri="7e0d39ff-431d-43cc-9e91-3f2f0c005d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BA66CF-9446-409A-9BD0-2C4E481DDA5E}">
  <ds:schemaRefs>
    <ds:schemaRef ds:uri="http://schemas.microsoft.com/office/2006/documentManagement/types"/>
    <ds:schemaRef ds:uri="http://purl.org/dc/terms/"/>
    <ds:schemaRef ds:uri="7e0d39ff-431d-43cc-9e91-3f2f0c005d5c"/>
    <ds:schemaRef ds:uri="http://purl.org/dc/dcmitype/"/>
    <ds:schemaRef ds:uri="http://schemas.microsoft.com/office/infopath/2007/PartnerControls"/>
    <ds:schemaRef ds:uri="5e52b71e-b66d-420e-9620-fb9cb6ae07ad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b32d299e-c83e-4677-a2f6-0f06245afe99"/>
    <ds:schemaRef ds:uri="ecfbcafd-32ea-4bd3-98a5-3ae992deaa2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572</Words>
  <Application>Microsoft Macintosh PowerPoint</Application>
  <PresentationFormat>Breedbeeld</PresentationFormat>
  <Paragraphs>107</Paragraphs>
  <Slides>18</Slides>
  <Notes>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0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Franklin Gothic Book</vt:lpstr>
      <vt:lpstr>Franklin Gothic Demi</vt:lpstr>
      <vt:lpstr>Kantoorthema</vt:lpstr>
      <vt:lpstr>Skin Tear</vt:lpstr>
      <vt:lpstr>Inhoud</vt:lpstr>
      <vt:lpstr>1. Wat is een skin tear:? letterlijk scheur in de huid​</vt:lpstr>
      <vt:lpstr>2. Oorzaak</vt:lpstr>
      <vt:lpstr>3. Beïnvloedende factoren</vt:lpstr>
      <vt:lpstr>4. Classificatie categoriën volgens Payne-Martin</vt:lpstr>
      <vt:lpstr>4. Classificatie categorieën volgens Payne-Martin</vt:lpstr>
      <vt:lpstr>4. Classificatie categoriën volgens Payne-Martin</vt:lpstr>
      <vt:lpstr>5. Behandeling skin tear categorie 1 en 2</vt:lpstr>
      <vt:lpstr>5. Behandeling skin tear categorie 1 en 2</vt:lpstr>
      <vt:lpstr>5. Behandeling skin tear categorie 1 en 2</vt:lpstr>
      <vt:lpstr>6. Behandeling skin tear categorie 3</vt:lpstr>
      <vt:lpstr>7. Preventie</vt:lpstr>
      <vt:lpstr>8. Dagelijkse zorg</vt:lpstr>
      <vt:lpstr>PowerPoint-presentatie</vt:lpstr>
      <vt:lpstr>PowerPoint-presentatie</vt:lpstr>
      <vt:lpstr>Bronnen/literatuur</vt:lpstr>
      <vt:lpstr>                       voor jullie aandacht!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Lindsey Huebers - Jongen</dc:creator>
  <cp:lastModifiedBy>chelsea van dalsen</cp:lastModifiedBy>
  <cp:revision>18</cp:revision>
  <dcterms:created xsi:type="dcterms:W3CDTF">2021-04-28T08:08:25Z</dcterms:created>
  <dcterms:modified xsi:type="dcterms:W3CDTF">2024-05-27T14:24:03Z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0x0101007D40E6EEC544254D99E9CDF8E00FAC84</vt:lpwstr>
  </property>
  <property fmtid="{D5CDD505-2E9C-101B-9397-08002B2CF9AE}" pid="3" name="MediaServiceImageTags">
    <vt:lpwstr/>
  </property>
</Properties>
</file>